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Inter" panose="020B0604020202020204" charset="0"/>
      <p:regular r:id="rId12"/>
    </p:embeddedFont>
    <p:embeddedFont>
      <p:font typeface="Inter Bold" panose="020B0604020202020204" charset="0"/>
      <p:regular r:id="rId13"/>
    </p:embeddedFont>
    <p:embeddedFont>
      <p:font typeface="Montserrat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1" autoAdjust="0"/>
    <p:restoredTop sz="94622" autoAdjust="0"/>
  </p:normalViewPr>
  <p:slideViewPr>
    <p:cSldViewPr>
      <p:cViewPr varScale="1">
        <p:scale>
          <a:sx n="52" d="100"/>
          <a:sy n="52" d="100"/>
        </p:scale>
        <p:origin x="93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sv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036587" y="1028700"/>
            <a:ext cx="9326880" cy="3730752"/>
            <a:chOff x="0" y="0"/>
            <a:chExt cx="6350000" cy="2540000"/>
          </a:xfrm>
        </p:grpSpPr>
        <p:sp>
          <p:nvSpPr>
            <p:cNvPr id="3" name="Freeform 3"/>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2"/>
              <a:stretch>
                <a:fillRect t="-31100" b="-35774"/>
              </a:stretch>
            </a:blipFill>
          </p:spPr>
        </p:sp>
        <p:sp>
          <p:nvSpPr>
            <p:cNvPr id="4" name="Freeform 4"/>
            <p:cNvSpPr/>
            <p:nvPr/>
          </p:nvSpPr>
          <p:spPr>
            <a:xfrm>
              <a:off x="0" y="0"/>
              <a:ext cx="6350000" cy="2540000"/>
            </a:xfrm>
            <a:custGeom>
              <a:avLst/>
              <a:gdLst/>
              <a:ahLst/>
              <a:cxnLst/>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1E1E1E"/>
            </a:solidFill>
          </p:spPr>
        </p:sp>
      </p:grpSp>
      <p:sp>
        <p:nvSpPr>
          <p:cNvPr id="5" name="AutoShape 5"/>
          <p:cNvSpPr/>
          <p:nvPr/>
        </p:nvSpPr>
        <p:spPr>
          <a:xfrm>
            <a:off x="4520172" y="9153525"/>
            <a:ext cx="12687047" cy="0"/>
          </a:xfrm>
          <a:prstGeom prst="line">
            <a:avLst/>
          </a:prstGeom>
          <a:ln w="28575" cap="flat">
            <a:solidFill>
              <a:srgbClr val="FFFFFF"/>
            </a:solidFill>
            <a:prstDash val="solid"/>
            <a:headEnd type="none" w="sm" len="sm"/>
            <a:tailEnd type="none" w="sm" len="sm"/>
          </a:ln>
        </p:spPr>
      </p:sp>
      <p:grpSp>
        <p:nvGrpSpPr>
          <p:cNvPr id="6" name="Group 6"/>
          <p:cNvGrpSpPr>
            <a:grpSpLocks noChangeAspect="1"/>
          </p:cNvGrpSpPr>
          <p:nvPr/>
        </p:nvGrpSpPr>
        <p:grpSpPr>
          <a:xfrm>
            <a:off x="1028700" y="4829174"/>
            <a:ext cx="2809804" cy="4182214"/>
            <a:chOff x="0" y="0"/>
            <a:chExt cx="5877814" cy="8748753"/>
          </a:xfrm>
        </p:grpSpPr>
        <p:sp>
          <p:nvSpPr>
            <p:cNvPr id="7" name="Freeform 7"/>
            <p:cNvSpPr/>
            <p:nvPr/>
          </p:nvSpPr>
          <p:spPr>
            <a:xfrm>
              <a:off x="15189" y="15176"/>
              <a:ext cx="5847448" cy="8718397"/>
            </a:xfrm>
            <a:custGeom>
              <a:avLst/>
              <a:gdLst/>
              <a:ahLst/>
              <a:cxnLst/>
              <a:rect l="l" t="t" r="r" b="b"/>
              <a:pathLst>
                <a:path w="5847448" h="8718397">
                  <a:moveTo>
                    <a:pt x="2923718" y="8718397"/>
                  </a:moveTo>
                  <a:cubicBezTo>
                    <a:pt x="4538459" y="8718397"/>
                    <a:pt x="5847449" y="7409410"/>
                    <a:pt x="5847449" y="5794668"/>
                  </a:cubicBezTo>
                  <a:lnTo>
                    <a:pt x="5847449" y="2923718"/>
                  </a:lnTo>
                  <a:cubicBezTo>
                    <a:pt x="5847449" y="1309002"/>
                    <a:pt x="4538459" y="0"/>
                    <a:pt x="2923718" y="0"/>
                  </a:cubicBezTo>
                  <a:cubicBezTo>
                    <a:pt x="1308989" y="1"/>
                    <a:pt x="0" y="1309002"/>
                    <a:pt x="0" y="2923718"/>
                  </a:cubicBezTo>
                  <a:lnTo>
                    <a:pt x="0" y="5794668"/>
                  </a:lnTo>
                  <a:cubicBezTo>
                    <a:pt x="0" y="7409409"/>
                    <a:pt x="1308989" y="8718397"/>
                    <a:pt x="2923718" y="8718397"/>
                  </a:cubicBezTo>
                  <a:close/>
                </a:path>
              </a:pathLst>
            </a:custGeom>
            <a:solidFill>
              <a:srgbClr val="1E1E1E"/>
            </a:solidFill>
          </p:spPr>
        </p:sp>
        <p:sp>
          <p:nvSpPr>
            <p:cNvPr id="8" name="Freeform 8"/>
            <p:cNvSpPr/>
            <p:nvPr/>
          </p:nvSpPr>
          <p:spPr>
            <a:xfrm>
              <a:off x="214300" y="214287"/>
              <a:ext cx="5449214" cy="8320171"/>
            </a:xfrm>
            <a:custGeom>
              <a:avLst/>
              <a:gdLst/>
              <a:ahLst/>
              <a:cxnLst/>
              <a:rect l="l" t="t" r="r" b="b"/>
              <a:pathLst>
                <a:path w="5449214" h="8320171">
                  <a:moveTo>
                    <a:pt x="2724607" y="8320171"/>
                  </a:moveTo>
                  <a:cubicBezTo>
                    <a:pt x="1219848" y="8320171"/>
                    <a:pt x="0" y="7100329"/>
                    <a:pt x="0" y="5595556"/>
                  </a:cubicBezTo>
                  <a:lnTo>
                    <a:pt x="0" y="2724607"/>
                  </a:lnTo>
                  <a:cubicBezTo>
                    <a:pt x="0" y="1219860"/>
                    <a:pt x="1219848" y="0"/>
                    <a:pt x="2724607" y="0"/>
                  </a:cubicBezTo>
                  <a:cubicBezTo>
                    <a:pt x="4229379" y="0"/>
                    <a:pt x="5449214" y="1219861"/>
                    <a:pt x="5449214" y="2724607"/>
                  </a:cubicBezTo>
                  <a:lnTo>
                    <a:pt x="5449214" y="5595557"/>
                  </a:lnTo>
                  <a:cubicBezTo>
                    <a:pt x="5449214" y="7100329"/>
                    <a:pt x="4229379" y="8320171"/>
                    <a:pt x="2724607" y="8320171"/>
                  </a:cubicBezTo>
                  <a:close/>
                </a:path>
              </a:pathLst>
            </a:custGeom>
            <a:blipFill>
              <a:blip r:embed="rId3"/>
              <a:stretch>
                <a:fillRect l="-49752" r="-79204"/>
              </a:stretch>
            </a:blipFill>
          </p:spPr>
        </p:sp>
        <p:sp>
          <p:nvSpPr>
            <p:cNvPr id="9" name="Freeform 9"/>
            <p:cNvSpPr/>
            <p:nvPr/>
          </p:nvSpPr>
          <p:spPr>
            <a:xfrm>
              <a:off x="0" y="0"/>
              <a:ext cx="5877814" cy="8748754"/>
            </a:xfrm>
            <a:custGeom>
              <a:avLst/>
              <a:gdLst/>
              <a:ahLst/>
              <a:cxnLst/>
              <a:rect l="l" t="t" r="r" b="b"/>
              <a:pathLst>
                <a:path w="5877814" h="8748754">
                  <a:moveTo>
                    <a:pt x="2938907" y="8674590"/>
                  </a:moveTo>
                  <a:cubicBezTo>
                    <a:pt x="1356754" y="8674590"/>
                    <a:pt x="74168" y="7392009"/>
                    <a:pt x="74168" y="5809843"/>
                  </a:cubicBezTo>
                  <a:lnTo>
                    <a:pt x="74168" y="2938894"/>
                  </a:lnTo>
                  <a:cubicBezTo>
                    <a:pt x="74168" y="1356754"/>
                    <a:pt x="1356754" y="74155"/>
                    <a:pt x="2938907" y="74155"/>
                  </a:cubicBezTo>
                  <a:cubicBezTo>
                    <a:pt x="4521073" y="74155"/>
                    <a:pt x="5803646" y="1356754"/>
                    <a:pt x="5803646" y="2938894"/>
                  </a:cubicBezTo>
                  <a:lnTo>
                    <a:pt x="5803646" y="5809844"/>
                  </a:lnTo>
                  <a:cubicBezTo>
                    <a:pt x="5803646" y="7392009"/>
                    <a:pt x="4521073" y="8674590"/>
                    <a:pt x="2938907" y="8674590"/>
                  </a:cubicBezTo>
                  <a:close/>
                  <a:moveTo>
                    <a:pt x="2938907" y="8693640"/>
                  </a:moveTo>
                  <a:cubicBezTo>
                    <a:pt x="4531589" y="8693640"/>
                    <a:pt x="5822696" y="7402525"/>
                    <a:pt x="5822696" y="5809843"/>
                  </a:cubicBezTo>
                  <a:lnTo>
                    <a:pt x="5822696" y="2938894"/>
                  </a:lnTo>
                  <a:cubicBezTo>
                    <a:pt x="5822696" y="1346238"/>
                    <a:pt x="4531589" y="55105"/>
                    <a:pt x="2938907" y="55105"/>
                  </a:cubicBezTo>
                  <a:cubicBezTo>
                    <a:pt x="1346226" y="55105"/>
                    <a:pt x="55118" y="1346238"/>
                    <a:pt x="55118" y="2938894"/>
                  </a:cubicBezTo>
                  <a:lnTo>
                    <a:pt x="55118" y="5809844"/>
                  </a:lnTo>
                  <a:cubicBezTo>
                    <a:pt x="55118" y="7402525"/>
                    <a:pt x="1346225" y="8693640"/>
                    <a:pt x="2938907" y="8693640"/>
                  </a:cubicBezTo>
                  <a:close/>
                  <a:moveTo>
                    <a:pt x="2929458" y="8729688"/>
                  </a:moveTo>
                  <a:cubicBezTo>
                    <a:pt x="1321092" y="8724471"/>
                    <a:pt x="19050" y="7419213"/>
                    <a:pt x="19050" y="5809843"/>
                  </a:cubicBezTo>
                  <a:lnTo>
                    <a:pt x="19050" y="2938894"/>
                  </a:lnTo>
                  <a:cubicBezTo>
                    <a:pt x="19050" y="1326312"/>
                    <a:pt x="1326312" y="19050"/>
                    <a:pt x="2938907" y="19050"/>
                  </a:cubicBezTo>
                  <a:cubicBezTo>
                    <a:pt x="4551502" y="19050"/>
                    <a:pt x="5858764" y="1326312"/>
                    <a:pt x="5858764" y="2938894"/>
                  </a:cubicBezTo>
                  <a:lnTo>
                    <a:pt x="5858764" y="5809844"/>
                  </a:lnTo>
                  <a:cubicBezTo>
                    <a:pt x="5858764" y="7422439"/>
                    <a:pt x="4551502" y="8729702"/>
                    <a:pt x="2938907" y="8729704"/>
                  </a:cubicBezTo>
                  <a:lnTo>
                    <a:pt x="2934183" y="8729700"/>
                  </a:lnTo>
                  <a:lnTo>
                    <a:pt x="2929458" y="8729688"/>
                  </a:lnTo>
                  <a:close/>
                  <a:moveTo>
                    <a:pt x="2929407" y="8748738"/>
                  </a:moveTo>
                  <a:lnTo>
                    <a:pt x="2934157" y="8748750"/>
                  </a:lnTo>
                  <a:lnTo>
                    <a:pt x="2938907" y="8748754"/>
                  </a:lnTo>
                  <a:cubicBezTo>
                    <a:pt x="4562030" y="8748754"/>
                    <a:pt x="5877814" y="7432967"/>
                    <a:pt x="5877814" y="5809844"/>
                  </a:cubicBezTo>
                  <a:lnTo>
                    <a:pt x="5877814" y="2938894"/>
                  </a:lnTo>
                  <a:cubicBezTo>
                    <a:pt x="5877814" y="1315796"/>
                    <a:pt x="4562030" y="0"/>
                    <a:pt x="2938907" y="0"/>
                  </a:cubicBezTo>
                  <a:cubicBezTo>
                    <a:pt x="1315796" y="0"/>
                    <a:pt x="0" y="1315796"/>
                    <a:pt x="0" y="2938894"/>
                  </a:cubicBezTo>
                  <a:lnTo>
                    <a:pt x="0" y="5809844"/>
                  </a:lnTo>
                  <a:cubicBezTo>
                    <a:pt x="0" y="7429716"/>
                    <a:pt x="1310538" y="8743489"/>
                    <a:pt x="2929407" y="8748738"/>
                  </a:cubicBezTo>
                  <a:close/>
                </a:path>
              </a:pathLst>
            </a:custGeom>
            <a:solidFill>
              <a:srgbClr val="1E1E1E"/>
            </a:solidFill>
          </p:spPr>
        </p:sp>
      </p:grpSp>
      <p:sp>
        <p:nvSpPr>
          <p:cNvPr id="10" name="TextBox 10"/>
          <p:cNvSpPr txBox="1"/>
          <p:nvPr/>
        </p:nvSpPr>
        <p:spPr>
          <a:xfrm>
            <a:off x="1203650" y="1809750"/>
            <a:ext cx="9133893" cy="3019424"/>
          </a:xfrm>
          <a:prstGeom prst="rect">
            <a:avLst/>
          </a:prstGeom>
        </p:spPr>
        <p:txBody>
          <a:bodyPr lIns="0" tIns="0" rIns="0" bIns="0" rtlCol="0" anchor="t">
            <a:spAutoFit/>
          </a:bodyPr>
          <a:lstStyle/>
          <a:p>
            <a:pPr algn="l">
              <a:lnSpc>
                <a:spcPts val="21749"/>
              </a:lnSpc>
            </a:pPr>
            <a:r>
              <a:rPr lang="en-US" sz="24999" b="1" spc="-1274">
                <a:solidFill>
                  <a:srgbClr val="FFFFFF"/>
                </a:solidFill>
                <a:latin typeface="Inter Bold"/>
                <a:ea typeface="Inter Bold"/>
                <a:cs typeface="Inter Bold"/>
                <a:sym typeface="Inter Bold"/>
              </a:rPr>
              <a:t>Pitch</a:t>
            </a:r>
          </a:p>
        </p:txBody>
      </p:sp>
      <p:sp>
        <p:nvSpPr>
          <p:cNvPr id="11" name="TextBox 11"/>
          <p:cNvSpPr txBox="1"/>
          <p:nvPr/>
        </p:nvSpPr>
        <p:spPr>
          <a:xfrm>
            <a:off x="4336807" y="4825302"/>
            <a:ext cx="8836479" cy="3019424"/>
          </a:xfrm>
          <a:prstGeom prst="rect">
            <a:avLst/>
          </a:prstGeom>
        </p:spPr>
        <p:txBody>
          <a:bodyPr lIns="0" tIns="0" rIns="0" bIns="0" rtlCol="0" anchor="t">
            <a:spAutoFit/>
          </a:bodyPr>
          <a:lstStyle/>
          <a:p>
            <a:pPr algn="l">
              <a:lnSpc>
                <a:spcPts val="21749"/>
              </a:lnSpc>
            </a:pPr>
            <a:r>
              <a:rPr lang="en-US" sz="24999" b="1" spc="-1274">
                <a:solidFill>
                  <a:srgbClr val="FFFFFF"/>
                </a:solidFill>
                <a:latin typeface="Inter Bold"/>
                <a:ea typeface="Inter Bold"/>
                <a:cs typeface="Inter Bold"/>
                <a:sym typeface="Inter Bold"/>
              </a:rPr>
              <a:t>Deck</a:t>
            </a:r>
          </a:p>
        </p:txBody>
      </p:sp>
      <p:sp>
        <p:nvSpPr>
          <p:cNvPr id="12" name="Freeform 12"/>
          <p:cNvSpPr/>
          <p:nvPr/>
        </p:nvSpPr>
        <p:spPr>
          <a:xfrm rot="-840791">
            <a:off x="-493826" y="1783580"/>
            <a:ext cx="7315200" cy="559551"/>
          </a:xfrm>
          <a:custGeom>
            <a:avLst/>
            <a:gdLst/>
            <a:ahLst/>
            <a:cxnLst/>
            <a:rect l="l" t="t" r="r" b="b"/>
            <a:pathLst>
              <a:path w="7315200" h="559551">
                <a:moveTo>
                  <a:pt x="0" y="0"/>
                </a:moveTo>
                <a:lnTo>
                  <a:pt x="7315200" y="0"/>
                </a:lnTo>
                <a:lnTo>
                  <a:pt x="7315200" y="559551"/>
                </a:lnTo>
                <a:lnTo>
                  <a:pt x="0" y="559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13668586" y="3634862"/>
            <a:ext cx="2249180" cy="224918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52450" cap="sq">
              <a:solidFill>
                <a:srgbClr val="FFFFFF"/>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598068" y="7999736"/>
            <a:ext cx="1671068" cy="16710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00050" cap="sq">
              <a:solidFill>
                <a:srgbClr val="FFFFFF"/>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4520172" y="8471414"/>
            <a:ext cx="3430388" cy="363855"/>
          </a:xfrm>
          <a:prstGeom prst="rect">
            <a:avLst/>
          </a:prstGeom>
        </p:spPr>
        <p:txBody>
          <a:bodyPr lIns="0" tIns="0" rIns="0" bIns="0" rtlCol="0" anchor="t">
            <a:spAutoFit/>
          </a:bodyPr>
          <a:lstStyle/>
          <a:p>
            <a:pPr algn="l">
              <a:lnSpc>
                <a:spcPts val="2610"/>
              </a:lnSpc>
            </a:pPr>
            <a:r>
              <a:rPr lang="en-US" sz="3000" spc="-153">
                <a:solidFill>
                  <a:srgbClr val="FFFFFF"/>
                </a:solidFill>
                <a:latin typeface="Inter"/>
                <a:ea typeface="Inter"/>
                <a:cs typeface="Inter"/>
                <a:sym typeface="Inter"/>
              </a:rPr>
              <a:t>Daniel Gallego</a:t>
            </a:r>
          </a:p>
        </p:txBody>
      </p:sp>
      <p:sp>
        <p:nvSpPr>
          <p:cNvPr id="20" name="TextBox 20"/>
          <p:cNvSpPr txBox="1"/>
          <p:nvPr/>
        </p:nvSpPr>
        <p:spPr>
          <a:xfrm>
            <a:off x="12556368" y="8471415"/>
            <a:ext cx="4650851" cy="363855"/>
          </a:xfrm>
          <a:prstGeom prst="rect">
            <a:avLst/>
          </a:prstGeom>
        </p:spPr>
        <p:txBody>
          <a:bodyPr lIns="0" tIns="0" rIns="0" bIns="0" rtlCol="0" anchor="t">
            <a:spAutoFit/>
          </a:bodyPr>
          <a:lstStyle/>
          <a:p>
            <a:pPr algn="r">
              <a:lnSpc>
                <a:spcPts val="2609"/>
              </a:lnSpc>
            </a:pPr>
            <a:r>
              <a:rPr lang="en-US" sz="2999" spc="-152">
                <a:solidFill>
                  <a:srgbClr val="FFFFFF"/>
                </a:solidFill>
                <a:latin typeface="Inter"/>
                <a:ea typeface="Inter"/>
                <a:cs typeface="Inter"/>
                <a:sym typeface="Inter"/>
              </a:rPr>
              <a:t>www.reallygreatsite.com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028700" y="9153525"/>
            <a:ext cx="16186054" cy="0"/>
          </a:xfrm>
          <a:prstGeom prst="line">
            <a:avLst/>
          </a:prstGeom>
          <a:ln w="28575" cap="flat">
            <a:solidFill>
              <a:srgbClr val="FFFFFF"/>
            </a:solidFill>
            <a:prstDash val="solid"/>
            <a:headEnd type="none" w="sm" len="sm"/>
            <a:tailEnd type="none" w="sm" len="sm"/>
          </a:ln>
        </p:spPr>
      </p:sp>
      <p:sp>
        <p:nvSpPr>
          <p:cNvPr id="3" name="Freeform 3"/>
          <p:cNvSpPr/>
          <p:nvPr/>
        </p:nvSpPr>
        <p:spPr>
          <a:xfrm rot="-840791">
            <a:off x="-913706" y="1293720"/>
            <a:ext cx="7315200" cy="559551"/>
          </a:xfrm>
          <a:custGeom>
            <a:avLst/>
            <a:gdLst/>
            <a:ahLst/>
            <a:cxnLst/>
            <a:rect l="l" t="t" r="r" b="b"/>
            <a:pathLst>
              <a:path w="7315200" h="559551">
                <a:moveTo>
                  <a:pt x="0" y="0"/>
                </a:moveTo>
                <a:lnTo>
                  <a:pt x="7315200" y="0"/>
                </a:lnTo>
                <a:lnTo>
                  <a:pt x="7315200" y="559552"/>
                </a:lnTo>
                <a:lnTo>
                  <a:pt x="0" y="559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1590675"/>
            <a:ext cx="9926786" cy="2173605"/>
          </a:xfrm>
          <a:prstGeom prst="rect">
            <a:avLst/>
          </a:prstGeom>
        </p:spPr>
        <p:txBody>
          <a:bodyPr lIns="0" tIns="0" rIns="0" bIns="0" rtlCol="0" anchor="t">
            <a:spAutoFit/>
          </a:bodyPr>
          <a:lstStyle/>
          <a:p>
            <a:pPr algn="l">
              <a:lnSpc>
                <a:spcPts val="15660"/>
              </a:lnSpc>
            </a:pPr>
            <a:r>
              <a:rPr lang="en-US" sz="18000" b="1" spc="-918">
                <a:solidFill>
                  <a:srgbClr val="FFFFFF"/>
                </a:solidFill>
                <a:latin typeface="Inter Bold"/>
                <a:ea typeface="Inter Bold"/>
                <a:cs typeface="Inter Bold"/>
                <a:sym typeface="Inter Bold"/>
              </a:rPr>
              <a:t>Contact</a:t>
            </a:r>
          </a:p>
        </p:txBody>
      </p:sp>
      <p:sp>
        <p:nvSpPr>
          <p:cNvPr id="5" name="TextBox 5"/>
          <p:cNvSpPr txBox="1"/>
          <p:nvPr/>
        </p:nvSpPr>
        <p:spPr>
          <a:xfrm>
            <a:off x="1028700" y="8471414"/>
            <a:ext cx="3430388" cy="363855"/>
          </a:xfrm>
          <a:prstGeom prst="rect">
            <a:avLst/>
          </a:prstGeom>
        </p:spPr>
        <p:txBody>
          <a:bodyPr lIns="0" tIns="0" rIns="0" bIns="0" rtlCol="0" anchor="t">
            <a:spAutoFit/>
          </a:bodyPr>
          <a:lstStyle/>
          <a:p>
            <a:pPr algn="l">
              <a:lnSpc>
                <a:spcPts val="2610"/>
              </a:lnSpc>
            </a:pPr>
            <a:r>
              <a:rPr lang="en-US" sz="3000" spc="-153">
                <a:solidFill>
                  <a:srgbClr val="FFFFFF"/>
                </a:solidFill>
                <a:latin typeface="Inter"/>
                <a:ea typeface="Inter"/>
                <a:cs typeface="Inter"/>
                <a:sym typeface="Inter"/>
              </a:rPr>
              <a:t>Daniel Gallego</a:t>
            </a:r>
          </a:p>
        </p:txBody>
      </p:sp>
      <p:sp>
        <p:nvSpPr>
          <p:cNvPr id="6" name="TextBox 6"/>
          <p:cNvSpPr txBox="1"/>
          <p:nvPr/>
        </p:nvSpPr>
        <p:spPr>
          <a:xfrm>
            <a:off x="12563902" y="8471414"/>
            <a:ext cx="4650851" cy="363855"/>
          </a:xfrm>
          <a:prstGeom prst="rect">
            <a:avLst/>
          </a:prstGeom>
        </p:spPr>
        <p:txBody>
          <a:bodyPr lIns="0" tIns="0" rIns="0" bIns="0" rtlCol="0" anchor="t">
            <a:spAutoFit/>
          </a:bodyPr>
          <a:lstStyle/>
          <a:p>
            <a:pPr algn="r">
              <a:lnSpc>
                <a:spcPts val="2609"/>
              </a:lnSpc>
            </a:pPr>
            <a:r>
              <a:rPr lang="en-US" sz="2999" spc="-152">
                <a:solidFill>
                  <a:srgbClr val="FFFFFF"/>
                </a:solidFill>
                <a:latin typeface="Inter"/>
                <a:ea typeface="Inter"/>
                <a:cs typeface="Inter"/>
                <a:sym typeface="Inter"/>
              </a:rPr>
              <a:t>www.reallygreatsite.com</a:t>
            </a:r>
          </a:p>
        </p:txBody>
      </p:sp>
      <p:grpSp>
        <p:nvGrpSpPr>
          <p:cNvPr id="7" name="Group 7"/>
          <p:cNvGrpSpPr>
            <a:grpSpLocks noChangeAspect="1"/>
          </p:cNvGrpSpPr>
          <p:nvPr/>
        </p:nvGrpSpPr>
        <p:grpSpPr>
          <a:xfrm>
            <a:off x="11316133" y="4413261"/>
            <a:ext cx="8352590" cy="3341036"/>
            <a:chOff x="0" y="0"/>
            <a:chExt cx="6350000" cy="2540000"/>
          </a:xfrm>
        </p:grpSpPr>
        <p:sp>
          <p:nvSpPr>
            <p:cNvPr id="8" name="Freeform 8"/>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4"/>
              <a:stretch>
                <a:fillRect t="-10892" b="-55773"/>
              </a:stretch>
            </a:blipFill>
          </p:spPr>
        </p:sp>
        <p:sp>
          <p:nvSpPr>
            <p:cNvPr id="9" name="Freeform 9"/>
            <p:cNvSpPr/>
            <p:nvPr/>
          </p:nvSpPr>
          <p:spPr>
            <a:xfrm>
              <a:off x="0" y="0"/>
              <a:ext cx="6350000" cy="2540000"/>
            </a:xfrm>
            <a:custGeom>
              <a:avLst/>
              <a:gdLst/>
              <a:ahLst/>
              <a:cxnLst/>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1E1E1E"/>
            </a:solidFill>
          </p:spPr>
        </p:sp>
      </p:grpSp>
      <p:grpSp>
        <p:nvGrpSpPr>
          <p:cNvPr id="10" name="Group 10"/>
          <p:cNvGrpSpPr/>
          <p:nvPr/>
        </p:nvGrpSpPr>
        <p:grpSpPr>
          <a:xfrm>
            <a:off x="1028700" y="4659316"/>
            <a:ext cx="1191488" cy="119148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333682" y="4958364"/>
            <a:ext cx="581525" cy="593392"/>
          </a:xfrm>
          <a:custGeom>
            <a:avLst/>
            <a:gdLst/>
            <a:ahLst/>
            <a:cxnLst/>
            <a:rect l="l" t="t" r="r" b="b"/>
            <a:pathLst>
              <a:path w="581525" h="593392">
                <a:moveTo>
                  <a:pt x="0" y="0"/>
                </a:moveTo>
                <a:lnTo>
                  <a:pt x="581524" y="0"/>
                </a:lnTo>
                <a:lnTo>
                  <a:pt x="581524" y="593392"/>
                </a:lnTo>
                <a:lnTo>
                  <a:pt x="0" y="5933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2566678" y="4641904"/>
            <a:ext cx="4676404" cy="1159637"/>
          </a:xfrm>
          <a:prstGeom prst="rect">
            <a:avLst/>
          </a:prstGeom>
        </p:spPr>
        <p:txBody>
          <a:bodyPr lIns="0" tIns="0" rIns="0" bIns="0" rtlCol="0" anchor="t">
            <a:spAutoFit/>
          </a:bodyPr>
          <a:lstStyle/>
          <a:p>
            <a:pPr algn="l">
              <a:lnSpc>
                <a:spcPts val="4623"/>
              </a:lnSpc>
            </a:pPr>
            <a:r>
              <a:rPr lang="en-US" sz="3399">
                <a:solidFill>
                  <a:srgbClr val="FFFFFF"/>
                </a:solidFill>
                <a:latin typeface="Inter"/>
                <a:ea typeface="Inter"/>
                <a:cs typeface="Inter"/>
                <a:sym typeface="Inter"/>
              </a:rPr>
              <a:t>+123-456-7890</a:t>
            </a:r>
          </a:p>
          <a:p>
            <a:pPr algn="l">
              <a:lnSpc>
                <a:spcPts val="4623"/>
              </a:lnSpc>
            </a:pPr>
            <a:r>
              <a:rPr lang="en-US" sz="3399">
                <a:solidFill>
                  <a:srgbClr val="FFFFFF"/>
                </a:solidFill>
                <a:latin typeface="Inter"/>
                <a:ea typeface="Inter"/>
                <a:cs typeface="Inter"/>
                <a:sym typeface="Inter"/>
              </a:rPr>
              <a:t>123-456-7890</a:t>
            </a:r>
          </a:p>
        </p:txBody>
      </p:sp>
      <p:grpSp>
        <p:nvGrpSpPr>
          <p:cNvPr id="15" name="Group 15"/>
          <p:cNvGrpSpPr/>
          <p:nvPr/>
        </p:nvGrpSpPr>
        <p:grpSpPr>
          <a:xfrm>
            <a:off x="1028700" y="6316755"/>
            <a:ext cx="1191488" cy="11914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280369" y="6666915"/>
            <a:ext cx="688151" cy="491168"/>
          </a:xfrm>
          <a:custGeom>
            <a:avLst/>
            <a:gdLst/>
            <a:ahLst/>
            <a:cxnLst/>
            <a:rect l="l" t="t" r="r" b="b"/>
            <a:pathLst>
              <a:path w="688151" h="491168">
                <a:moveTo>
                  <a:pt x="0" y="0"/>
                </a:moveTo>
                <a:lnTo>
                  <a:pt x="688151" y="0"/>
                </a:lnTo>
                <a:lnTo>
                  <a:pt x="688151" y="491168"/>
                </a:lnTo>
                <a:lnTo>
                  <a:pt x="0" y="4911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2566678" y="6299343"/>
            <a:ext cx="6178071" cy="1159637"/>
          </a:xfrm>
          <a:prstGeom prst="rect">
            <a:avLst/>
          </a:prstGeom>
        </p:spPr>
        <p:txBody>
          <a:bodyPr lIns="0" tIns="0" rIns="0" bIns="0" rtlCol="0" anchor="t">
            <a:spAutoFit/>
          </a:bodyPr>
          <a:lstStyle/>
          <a:p>
            <a:pPr algn="l">
              <a:lnSpc>
                <a:spcPts val="4623"/>
              </a:lnSpc>
            </a:pPr>
            <a:r>
              <a:rPr lang="en-US" sz="3399">
                <a:solidFill>
                  <a:srgbClr val="FFFFFF"/>
                </a:solidFill>
                <a:latin typeface="Inter"/>
                <a:ea typeface="Inter"/>
                <a:cs typeface="Inter"/>
                <a:sym typeface="Inter"/>
              </a:rPr>
              <a:t>hello@reallygreatsite.com</a:t>
            </a:r>
          </a:p>
          <a:p>
            <a:pPr algn="l">
              <a:lnSpc>
                <a:spcPts val="4623"/>
              </a:lnSpc>
            </a:pPr>
            <a:r>
              <a:rPr lang="en-US" sz="3399">
                <a:solidFill>
                  <a:srgbClr val="FFFFFF"/>
                </a:solidFill>
                <a:latin typeface="Inter"/>
                <a:ea typeface="Inter"/>
                <a:cs typeface="Inter"/>
                <a:sym typeface="Inter"/>
              </a:rPr>
              <a:t>www.reallygreatsite.com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028700" y="9153525"/>
            <a:ext cx="16186054" cy="0"/>
          </a:xfrm>
          <a:prstGeom prst="line">
            <a:avLst/>
          </a:prstGeom>
          <a:ln w="28575" cap="flat">
            <a:solidFill>
              <a:srgbClr val="FFFFFF"/>
            </a:solidFill>
            <a:prstDash val="solid"/>
            <a:headEnd type="none" w="sm" len="sm"/>
            <a:tailEnd type="none" w="sm" len="sm"/>
          </a:ln>
        </p:spPr>
      </p:sp>
      <p:sp>
        <p:nvSpPr>
          <p:cNvPr id="3" name="Freeform 3"/>
          <p:cNvSpPr/>
          <p:nvPr/>
        </p:nvSpPr>
        <p:spPr>
          <a:xfrm rot="-6384273">
            <a:off x="10469562" y="6676943"/>
            <a:ext cx="1802388" cy="1667209"/>
          </a:xfrm>
          <a:custGeom>
            <a:avLst/>
            <a:gdLst/>
            <a:ahLst/>
            <a:cxnLst/>
            <a:rect l="l" t="t" r="r" b="b"/>
            <a:pathLst>
              <a:path w="1802388" h="1667209">
                <a:moveTo>
                  <a:pt x="0" y="0"/>
                </a:moveTo>
                <a:lnTo>
                  <a:pt x="1802388" y="0"/>
                </a:lnTo>
                <a:lnTo>
                  <a:pt x="1802388" y="1667209"/>
                </a:lnTo>
                <a:lnTo>
                  <a:pt x="0" y="16672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6917244" y="1829115"/>
            <a:ext cx="4453511" cy="6628769"/>
            <a:chOff x="0" y="0"/>
            <a:chExt cx="5877814" cy="8748753"/>
          </a:xfrm>
        </p:grpSpPr>
        <p:sp>
          <p:nvSpPr>
            <p:cNvPr id="5" name="Freeform 5"/>
            <p:cNvSpPr/>
            <p:nvPr/>
          </p:nvSpPr>
          <p:spPr>
            <a:xfrm>
              <a:off x="15189" y="15176"/>
              <a:ext cx="5847448" cy="8718397"/>
            </a:xfrm>
            <a:custGeom>
              <a:avLst/>
              <a:gdLst/>
              <a:ahLst/>
              <a:cxnLst/>
              <a:rect l="l" t="t" r="r" b="b"/>
              <a:pathLst>
                <a:path w="5847448" h="8718397">
                  <a:moveTo>
                    <a:pt x="2923718" y="8718397"/>
                  </a:moveTo>
                  <a:cubicBezTo>
                    <a:pt x="4538459" y="8718397"/>
                    <a:pt x="5847449" y="7409410"/>
                    <a:pt x="5847449" y="5794668"/>
                  </a:cubicBezTo>
                  <a:lnTo>
                    <a:pt x="5847449" y="2923718"/>
                  </a:lnTo>
                  <a:cubicBezTo>
                    <a:pt x="5847449" y="1309002"/>
                    <a:pt x="4538459" y="0"/>
                    <a:pt x="2923718" y="0"/>
                  </a:cubicBezTo>
                  <a:cubicBezTo>
                    <a:pt x="1308989" y="1"/>
                    <a:pt x="0" y="1309002"/>
                    <a:pt x="0" y="2923718"/>
                  </a:cubicBezTo>
                  <a:lnTo>
                    <a:pt x="0" y="5794668"/>
                  </a:lnTo>
                  <a:cubicBezTo>
                    <a:pt x="0" y="7409409"/>
                    <a:pt x="1308989" y="8718397"/>
                    <a:pt x="2923718" y="8718397"/>
                  </a:cubicBezTo>
                  <a:close/>
                </a:path>
              </a:pathLst>
            </a:custGeom>
            <a:solidFill>
              <a:srgbClr val="1E1E1E"/>
            </a:solidFill>
          </p:spPr>
        </p:sp>
        <p:sp>
          <p:nvSpPr>
            <p:cNvPr id="6" name="Freeform 6"/>
            <p:cNvSpPr/>
            <p:nvPr/>
          </p:nvSpPr>
          <p:spPr>
            <a:xfrm>
              <a:off x="214300" y="214287"/>
              <a:ext cx="5449214" cy="8320171"/>
            </a:xfrm>
            <a:custGeom>
              <a:avLst/>
              <a:gdLst/>
              <a:ahLst/>
              <a:cxnLst/>
              <a:rect l="l" t="t" r="r" b="b"/>
              <a:pathLst>
                <a:path w="5449214" h="8320171">
                  <a:moveTo>
                    <a:pt x="2724607" y="8320171"/>
                  </a:moveTo>
                  <a:cubicBezTo>
                    <a:pt x="1219848" y="8320171"/>
                    <a:pt x="0" y="7100329"/>
                    <a:pt x="0" y="5595556"/>
                  </a:cubicBezTo>
                  <a:lnTo>
                    <a:pt x="0" y="2724607"/>
                  </a:lnTo>
                  <a:cubicBezTo>
                    <a:pt x="0" y="1219860"/>
                    <a:pt x="1219848" y="0"/>
                    <a:pt x="2724607" y="0"/>
                  </a:cubicBezTo>
                  <a:cubicBezTo>
                    <a:pt x="4229379" y="0"/>
                    <a:pt x="5449214" y="1219861"/>
                    <a:pt x="5449214" y="2724607"/>
                  </a:cubicBezTo>
                  <a:lnTo>
                    <a:pt x="5449214" y="5595557"/>
                  </a:lnTo>
                  <a:cubicBezTo>
                    <a:pt x="5449214" y="7100329"/>
                    <a:pt x="4229379" y="8320171"/>
                    <a:pt x="2724607" y="8320171"/>
                  </a:cubicBezTo>
                  <a:close/>
                </a:path>
              </a:pathLst>
            </a:custGeom>
            <a:blipFill>
              <a:blip r:embed="rId4"/>
              <a:stretch>
                <a:fillRect l="-84974" r="-34126"/>
              </a:stretch>
            </a:blipFill>
          </p:spPr>
        </p:sp>
        <p:sp>
          <p:nvSpPr>
            <p:cNvPr id="7" name="Freeform 7"/>
            <p:cNvSpPr/>
            <p:nvPr/>
          </p:nvSpPr>
          <p:spPr>
            <a:xfrm>
              <a:off x="0" y="0"/>
              <a:ext cx="5877814" cy="8748754"/>
            </a:xfrm>
            <a:custGeom>
              <a:avLst/>
              <a:gdLst/>
              <a:ahLst/>
              <a:cxnLst/>
              <a:rect l="l" t="t" r="r" b="b"/>
              <a:pathLst>
                <a:path w="5877814" h="8748754">
                  <a:moveTo>
                    <a:pt x="2938907" y="8674590"/>
                  </a:moveTo>
                  <a:cubicBezTo>
                    <a:pt x="1356754" y="8674590"/>
                    <a:pt x="74168" y="7392009"/>
                    <a:pt x="74168" y="5809843"/>
                  </a:cubicBezTo>
                  <a:lnTo>
                    <a:pt x="74168" y="2938894"/>
                  </a:lnTo>
                  <a:cubicBezTo>
                    <a:pt x="74168" y="1356754"/>
                    <a:pt x="1356754" y="74155"/>
                    <a:pt x="2938907" y="74155"/>
                  </a:cubicBezTo>
                  <a:cubicBezTo>
                    <a:pt x="4521073" y="74155"/>
                    <a:pt x="5803646" y="1356754"/>
                    <a:pt x="5803646" y="2938894"/>
                  </a:cubicBezTo>
                  <a:lnTo>
                    <a:pt x="5803646" y="5809844"/>
                  </a:lnTo>
                  <a:cubicBezTo>
                    <a:pt x="5803646" y="7392009"/>
                    <a:pt x="4521073" y="8674590"/>
                    <a:pt x="2938907" y="8674590"/>
                  </a:cubicBezTo>
                  <a:close/>
                  <a:moveTo>
                    <a:pt x="2938907" y="8693640"/>
                  </a:moveTo>
                  <a:cubicBezTo>
                    <a:pt x="4531589" y="8693640"/>
                    <a:pt x="5822696" y="7402525"/>
                    <a:pt x="5822696" y="5809843"/>
                  </a:cubicBezTo>
                  <a:lnTo>
                    <a:pt x="5822696" y="2938894"/>
                  </a:lnTo>
                  <a:cubicBezTo>
                    <a:pt x="5822696" y="1346238"/>
                    <a:pt x="4531589" y="55105"/>
                    <a:pt x="2938907" y="55105"/>
                  </a:cubicBezTo>
                  <a:cubicBezTo>
                    <a:pt x="1346226" y="55105"/>
                    <a:pt x="55118" y="1346238"/>
                    <a:pt x="55118" y="2938894"/>
                  </a:cubicBezTo>
                  <a:lnTo>
                    <a:pt x="55118" y="5809844"/>
                  </a:lnTo>
                  <a:cubicBezTo>
                    <a:pt x="55118" y="7402525"/>
                    <a:pt x="1346225" y="8693640"/>
                    <a:pt x="2938907" y="8693640"/>
                  </a:cubicBezTo>
                  <a:close/>
                  <a:moveTo>
                    <a:pt x="2929458" y="8729688"/>
                  </a:moveTo>
                  <a:cubicBezTo>
                    <a:pt x="1321092" y="8724471"/>
                    <a:pt x="19050" y="7419213"/>
                    <a:pt x="19050" y="5809843"/>
                  </a:cubicBezTo>
                  <a:lnTo>
                    <a:pt x="19050" y="2938894"/>
                  </a:lnTo>
                  <a:cubicBezTo>
                    <a:pt x="19050" y="1326312"/>
                    <a:pt x="1326312" y="19050"/>
                    <a:pt x="2938907" y="19050"/>
                  </a:cubicBezTo>
                  <a:cubicBezTo>
                    <a:pt x="4551502" y="19050"/>
                    <a:pt x="5858764" y="1326312"/>
                    <a:pt x="5858764" y="2938894"/>
                  </a:cubicBezTo>
                  <a:lnTo>
                    <a:pt x="5858764" y="5809844"/>
                  </a:lnTo>
                  <a:cubicBezTo>
                    <a:pt x="5858764" y="7422439"/>
                    <a:pt x="4551502" y="8729702"/>
                    <a:pt x="2938907" y="8729704"/>
                  </a:cubicBezTo>
                  <a:lnTo>
                    <a:pt x="2934183" y="8729700"/>
                  </a:lnTo>
                  <a:lnTo>
                    <a:pt x="2929458" y="8729688"/>
                  </a:lnTo>
                  <a:close/>
                  <a:moveTo>
                    <a:pt x="2929407" y="8748738"/>
                  </a:moveTo>
                  <a:lnTo>
                    <a:pt x="2934157" y="8748750"/>
                  </a:lnTo>
                  <a:lnTo>
                    <a:pt x="2938907" y="8748754"/>
                  </a:lnTo>
                  <a:cubicBezTo>
                    <a:pt x="4562030" y="8748754"/>
                    <a:pt x="5877814" y="7432967"/>
                    <a:pt x="5877814" y="5809844"/>
                  </a:cubicBezTo>
                  <a:lnTo>
                    <a:pt x="5877814" y="2938894"/>
                  </a:lnTo>
                  <a:cubicBezTo>
                    <a:pt x="5877814" y="1315796"/>
                    <a:pt x="4562030" y="0"/>
                    <a:pt x="2938907" y="0"/>
                  </a:cubicBezTo>
                  <a:cubicBezTo>
                    <a:pt x="1315796" y="0"/>
                    <a:pt x="0" y="1315796"/>
                    <a:pt x="0" y="2938894"/>
                  </a:cubicBezTo>
                  <a:lnTo>
                    <a:pt x="0" y="5809844"/>
                  </a:lnTo>
                  <a:cubicBezTo>
                    <a:pt x="0" y="7429716"/>
                    <a:pt x="1310538" y="8743489"/>
                    <a:pt x="2929407" y="8748738"/>
                  </a:cubicBezTo>
                  <a:close/>
                </a:path>
              </a:pathLst>
            </a:custGeom>
            <a:solidFill>
              <a:srgbClr val="1E1E1E"/>
            </a:solidFill>
          </p:spPr>
        </p:sp>
      </p:grpSp>
      <p:sp>
        <p:nvSpPr>
          <p:cNvPr id="8" name="Freeform 8"/>
          <p:cNvSpPr/>
          <p:nvPr/>
        </p:nvSpPr>
        <p:spPr>
          <a:xfrm rot="-840791">
            <a:off x="-913706" y="1293720"/>
            <a:ext cx="7315200" cy="559551"/>
          </a:xfrm>
          <a:custGeom>
            <a:avLst/>
            <a:gdLst/>
            <a:ahLst/>
            <a:cxnLst/>
            <a:rect l="l" t="t" r="r" b="b"/>
            <a:pathLst>
              <a:path w="7315200" h="559551">
                <a:moveTo>
                  <a:pt x="0" y="0"/>
                </a:moveTo>
                <a:lnTo>
                  <a:pt x="7315200" y="0"/>
                </a:lnTo>
                <a:lnTo>
                  <a:pt x="7315200" y="559552"/>
                </a:lnTo>
                <a:lnTo>
                  <a:pt x="0" y="5595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28700" y="1590675"/>
            <a:ext cx="11408832" cy="2173605"/>
          </a:xfrm>
          <a:prstGeom prst="rect">
            <a:avLst/>
          </a:prstGeom>
        </p:spPr>
        <p:txBody>
          <a:bodyPr lIns="0" tIns="0" rIns="0" bIns="0" rtlCol="0" anchor="t">
            <a:spAutoFit/>
          </a:bodyPr>
          <a:lstStyle/>
          <a:p>
            <a:pPr algn="l">
              <a:lnSpc>
                <a:spcPts val="15660"/>
              </a:lnSpc>
            </a:pPr>
            <a:r>
              <a:rPr lang="en-US" sz="18000" b="1" spc="-918">
                <a:solidFill>
                  <a:srgbClr val="FFFFFF"/>
                </a:solidFill>
                <a:latin typeface="Inter Bold"/>
                <a:ea typeface="Inter Bold"/>
                <a:cs typeface="Inter Bold"/>
                <a:sym typeface="Inter Bold"/>
              </a:rPr>
              <a:t>Agenda</a:t>
            </a:r>
          </a:p>
        </p:txBody>
      </p:sp>
      <p:sp>
        <p:nvSpPr>
          <p:cNvPr id="10" name="TextBox 10"/>
          <p:cNvSpPr txBox="1"/>
          <p:nvPr/>
        </p:nvSpPr>
        <p:spPr>
          <a:xfrm>
            <a:off x="1028700" y="8471414"/>
            <a:ext cx="3430388" cy="363855"/>
          </a:xfrm>
          <a:prstGeom prst="rect">
            <a:avLst/>
          </a:prstGeom>
        </p:spPr>
        <p:txBody>
          <a:bodyPr lIns="0" tIns="0" rIns="0" bIns="0" rtlCol="0" anchor="t">
            <a:spAutoFit/>
          </a:bodyPr>
          <a:lstStyle/>
          <a:p>
            <a:pPr algn="l">
              <a:lnSpc>
                <a:spcPts val="2610"/>
              </a:lnSpc>
            </a:pPr>
            <a:r>
              <a:rPr lang="en-US" sz="3000" spc="-153">
                <a:solidFill>
                  <a:srgbClr val="FFFFFF"/>
                </a:solidFill>
                <a:latin typeface="Inter"/>
                <a:ea typeface="Inter"/>
                <a:cs typeface="Inter"/>
                <a:sym typeface="Inter"/>
              </a:rPr>
              <a:t>Daniel Gallego</a:t>
            </a:r>
          </a:p>
        </p:txBody>
      </p:sp>
      <p:sp>
        <p:nvSpPr>
          <p:cNvPr id="11" name="TextBox 11"/>
          <p:cNvSpPr txBox="1"/>
          <p:nvPr/>
        </p:nvSpPr>
        <p:spPr>
          <a:xfrm>
            <a:off x="12563902" y="8471414"/>
            <a:ext cx="4650851" cy="363855"/>
          </a:xfrm>
          <a:prstGeom prst="rect">
            <a:avLst/>
          </a:prstGeom>
        </p:spPr>
        <p:txBody>
          <a:bodyPr lIns="0" tIns="0" rIns="0" bIns="0" rtlCol="0" anchor="t">
            <a:spAutoFit/>
          </a:bodyPr>
          <a:lstStyle/>
          <a:p>
            <a:pPr algn="r">
              <a:lnSpc>
                <a:spcPts val="2609"/>
              </a:lnSpc>
            </a:pPr>
            <a:r>
              <a:rPr lang="en-US" sz="2999" spc="-152">
                <a:solidFill>
                  <a:srgbClr val="FFFFFF"/>
                </a:solidFill>
                <a:latin typeface="Inter"/>
                <a:ea typeface="Inter"/>
                <a:cs typeface="Inter"/>
                <a:sym typeface="Inter"/>
              </a:rPr>
              <a:t>www.reallygreatsite.com</a:t>
            </a:r>
          </a:p>
        </p:txBody>
      </p:sp>
      <p:sp>
        <p:nvSpPr>
          <p:cNvPr id="12" name="TextBox 12"/>
          <p:cNvSpPr txBox="1"/>
          <p:nvPr/>
        </p:nvSpPr>
        <p:spPr>
          <a:xfrm>
            <a:off x="13211217" y="2416292"/>
            <a:ext cx="4003537" cy="4236721"/>
          </a:xfrm>
          <a:prstGeom prst="rect">
            <a:avLst/>
          </a:prstGeom>
        </p:spPr>
        <p:txBody>
          <a:bodyPr lIns="0" tIns="0" rIns="0" bIns="0" rtlCol="0" anchor="t">
            <a:spAutoFit/>
          </a:bodyPr>
          <a:lstStyle/>
          <a:p>
            <a:pPr algn="r">
              <a:lnSpc>
                <a:spcPts val="6839"/>
              </a:lnSpc>
            </a:pPr>
            <a:r>
              <a:rPr lang="en-US" sz="2999" spc="-152">
                <a:solidFill>
                  <a:srgbClr val="FFFFFF"/>
                </a:solidFill>
                <a:latin typeface="Inter"/>
                <a:ea typeface="Inter"/>
                <a:cs typeface="Inter"/>
                <a:sym typeface="Inter"/>
              </a:rPr>
              <a:t>About Company</a:t>
            </a:r>
          </a:p>
          <a:p>
            <a:pPr algn="r">
              <a:lnSpc>
                <a:spcPts val="6839"/>
              </a:lnSpc>
            </a:pPr>
            <a:r>
              <a:rPr lang="en-US" sz="2999" spc="-152">
                <a:solidFill>
                  <a:srgbClr val="FFFFFF"/>
                </a:solidFill>
                <a:latin typeface="Inter"/>
                <a:ea typeface="Inter"/>
                <a:cs typeface="Inter"/>
                <a:sym typeface="Inter"/>
              </a:rPr>
              <a:t>Vision and Mission</a:t>
            </a:r>
          </a:p>
          <a:p>
            <a:pPr algn="r">
              <a:lnSpc>
                <a:spcPts val="6839"/>
              </a:lnSpc>
            </a:pPr>
            <a:r>
              <a:rPr lang="en-US" sz="2999" spc="-152">
                <a:solidFill>
                  <a:srgbClr val="FFFFFF"/>
                </a:solidFill>
                <a:latin typeface="Inter"/>
                <a:ea typeface="Inter"/>
                <a:cs typeface="Inter"/>
                <a:sym typeface="Inter"/>
              </a:rPr>
              <a:t>About Company</a:t>
            </a:r>
          </a:p>
          <a:p>
            <a:pPr algn="r">
              <a:lnSpc>
                <a:spcPts val="6839"/>
              </a:lnSpc>
            </a:pPr>
            <a:r>
              <a:rPr lang="en-US" sz="2999" spc="-152">
                <a:solidFill>
                  <a:srgbClr val="FFFFFF"/>
                </a:solidFill>
                <a:latin typeface="Inter"/>
                <a:ea typeface="Inter"/>
                <a:cs typeface="Inter"/>
                <a:sym typeface="Inter"/>
              </a:rPr>
              <a:t>Our Services</a:t>
            </a:r>
          </a:p>
          <a:p>
            <a:pPr algn="r">
              <a:lnSpc>
                <a:spcPts val="6839"/>
              </a:lnSpc>
            </a:pPr>
            <a:r>
              <a:rPr lang="en-US" sz="2999" spc="-152">
                <a:solidFill>
                  <a:srgbClr val="FFFFFF"/>
                </a:solidFill>
                <a:latin typeface="Inter"/>
                <a:ea typeface="Inter"/>
                <a:cs typeface="Inter"/>
                <a:sym typeface="Inter"/>
              </a:rPr>
              <a:t>Our Team</a:t>
            </a:r>
          </a:p>
        </p:txBody>
      </p:sp>
      <p:grpSp>
        <p:nvGrpSpPr>
          <p:cNvPr id="13" name="Group 13"/>
          <p:cNvGrpSpPr/>
          <p:nvPr/>
        </p:nvGrpSpPr>
        <p:grpSpPr>
          <a:xfrm>
            <a:off x="5792654" y="5038530"/>
            <a:ext cx="2249180" cy="224918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52450" cap="sq">
              <a:solidFill>
                <a:srgbClr val="FFFFFF"/>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028700" y="9153525"/>
            <a:ext cx="16186054" cy="0"/>
          </a:xfrm>
          <a:prstGeom prst="line">
            <a:avLst/>
          </a:prstGeom>
          <a:ln w="28575" cap="flat">
            <a:solidFill>
              <a:srgbClr val="FFFFFF"/>
            </a:solidFill>
            <a:prstDash val="solid"/>
            <a:headEnd type="none" w="sm" len="sm"/>
            <a:tailEnd type="none" w="sm" len="sm"/>
          </a:ln>
        </p:spPr>
      </p:sp>
      <p:grpSp>
        <p:nvGrpSpPr>
          <p:cNvPr id="3" name="Group 3"/>
          <p:cNvGrpSpPr>
            <a:grpSpLocks noChangeAspect="1"/>
          </p:cNvGrpSpPr>
          <p:nvPr/>
        </p:nvGrpSpPr>
        <p:grpSpPr>
          <a:xfrm>
            <a:off x="12805789" y="-1984791"/>
            <a:ext cx="4453511" cy="6628769"/>
            <a:chOff x="0" y="0"/>
            <a:chExt cx="5877814" cy="8748753"/>
          </a:xfrm>
        </p:grpSpPr>
        <p:sp>
          <p:nvSpPr>
            <p:cNvPr id="4" name="Freeform 4"/>
            <p:cNvSpPr/>
            <p:nvPr/>
          </p:nvSpPr>
          <p:spPr>
            <a:xfrm>
              <a:off x="15189" y="15176"/>
              <a:ext cx="5847448" cy="8718397"/>
            </a:xfrm>
            <a:custGeom>
              <a:avLst/>
              <a:gdLst/>
              <a:ahLst/>
              <a:cxnLst/>
              <a:rect l="l" t="t" r="r" b="b"/>
              <a:pathLst>
                <a:path w="5847448" h="8718397">
                  <a:moveTo>
                    <a:pt x="2923718" y="8718397"/>
                  </a:moveTo>
                  <a:cubicBezTo>
                    <a:pt x="4538459" y="8718397"/>
                    <a:pt x="5847449" y="7409410"/>
                    <a:pt x="5847449" y="5794668"/>
                  </a:cubicBezTo>
                  <a:lnTo>
                    <a:pt x="5847449" y="2923718"/>
                  </a:lnTo>
                  <a:cubicBezTo>
                    <a:pt x="5847449" y="1309002"/>
                    <a:pt x="4538459" y="0"/>
                    <a:pt x="2923718" y="0"/>
                  </a:cubicBezTo>
                  <a:cubicBezTo>
                    <a:pt x="1308989" y="1"/>
                    <a:pt x="0" y="1309002"/>
                    <a:pt x="0" y="2923718"/>
                  </a:cubicBezTo>
                  <a:lnTo>
                    <a:pt x="0" y="5794668"/>
                  </a:lnTo>
                  <a:cubicBezTo>
                    <a:pt x="0" y="7409409"/>
                    <a:pt x="1308989" y="8718397"/>
                    <a:pt x="2923718" y="8718397"/>
                  </a:cubicBezTo>
                  <a:close/>
                </a:path>
              </a:pathLst>
            </a:custGeom>
            <a:solidFill>
              <a:srgbClr val="1E1E1E"/>
            </a:solidFill>
          </p:spPr>
        </p:sp>
        <p:sp>
          <p:nvSpPr>
            <p:cNvPr id="5" name="Freeform 5"/>
            <p:cNvSpPr/>
            <p:nvPr/>
          </p:nvSpPr>
          <p:spPr>
            <a:xfrm>
              <a:off x="214300" y="214287"/>
              <a:ext cx="5449214" cy="8320171"/>
            </a:xfrm>
            <a:custGeom>
              <a:avLst/>
              <a:gdLst/>
              <a:ahLst/>
              <a:cxnLst/>
              <a:rect l="l" t="t" r="r" b="b"/>
              <a:pathLst>
                <a:path w="5449214" h="8320171">
                  <a:moveTo>
                    <a:pt x="2724607" y="8320171"/>
                  </a:moveTo>
                  <a:cubicBezTo>
                    <a:pt x="1219848" y="8320171"/>
                    <a:pt x="0" y="7100329"/>
                    <a:pt x="0" y="5595556"/>
                  </a:cubicBezTo>
                  <a:lnTo>
                    <a:pt x="0" y="2724607"/>
                  </a:lnTo>
                  <a:cubicBezTo>
                    <a:pt x="0" y="1219860"/>
                    <a:pt x="1219848" y="0"/>
                    <a:pt x="2724607" y="0"/>
                  </a:cubicBezTo>
                  <a:cubicBezTo>
                    <a:pt x="4229379" y="0"/>
                    <a:pt x="5449214" y="1219861"/>
                    <a:pt x="5449214" y="2724607"/>
                  </a:cubicBezTo>
                  <a:lnTo>
                    <a:pt x="5449214" y="5595557"/>
                  </a:lnTo>
                  <a:cubicBezTo>
                    <a:pt x="5449214" y="7100329"/>
                    <a:pt x="4229379" y="8320171"/>
                    <a:pt x="2724607" y="8320171"/>
                  </a:cubicBezTo>
                  <a:close/>
                </a:path>
              </a:pathLst>
            </a:custGeom>
            <a:blipFill>
              <a:blip r:embed="rId2"/>
              <a:stretch>
                <a:fillRect l="-51790" r="-51790"/>
              </a:stretch>
            </a:blipFill>
          </p:spPr>
        </p:sp>
        <p:sp>
          <p:nvSpPr>
            <p:cNvPr id="6" name="Freeform 6"/>
            <p:cNvSpPr/>
            <p:nvPr/>
          </p:nvSpPr>
          <p:spPr>
            <a:xfrm>
              <a:off x="0" y="0"/>
              <a:ext cx="5877814" cy="8748754"/>
            </a:xfrm>
            <a:custGeom>
              <a:avLst/>
              <a:gdLst/>
              <a:ahLst/>
              <a:cxnLst/>
              <a:rect l="l" t="t" r="r" b="b"/>
              <a:pathLst>
                <a:path w="5877814" h="8748754">
                  <a:moveTo>
                    <a:pt x="2938907" y="8674590"/>
                  </a:moveTo>
                  <a:cubicBezTo>
                    <a:pt x="1356754" y="8674590"/>
                    <a:pt x="74168" y="7392009"/>
                    <a:pt x="74168" y="5809843"/>
                  </a:cubicBezTo>
                  <a:lnTo>
                    <a:pt x="74168" y="2938894"/>
                  </a:lnTo>
                  <a:cubicBezTo>
                    <a:pt x="74168" y="1356754"/>
                    <a:pt x="1356754" y="74155"/>
                    <a:pt x="2938907" y="74155"/>
                  </a:cubicBezTo>
                  <a:cubicBezTo>
                    <a:pt x="4521073" y="74155"/>
                    <a:pt x="5803646" y="1356754"/>
                    <a:pt x="5803646" y="2938894"/>
                  </a:cubicBezTo>
                  <a:lnTo>
                    <a:pt x="5803646" y="5809844"/>
                  </a:lnTo>
                  <a:cubicBezTo>
                    <a:pt x="5803646" y="7392009"/>
                    <a:pt x="4521073" y="8674590"/>
                    <a:pt x="2938907" y="8674590"/>
                  </a:cubicBezTo>
                  <a:close/>
                  <a:moveTo>
                    <a:pt x="2938907" y="8693640"/>
                  </a:moveTo>
                  <a:cubicBezTo>
                    <a:pt x="4531589" y="8693640"/>
                    <a:pt x="5822696" y="7402525"/>
                    <a:pt x="5822696" y="5809843"/>
                  </a:cubicBezTo>
                  <a:lnTo>
                    <a:pt x="5822696" y="2938894"/>
                  </a:lnTo>
                  <a:cubicBezTo>
                    <a:pt x="5822696" y="1346238"/>
                    <a:pt x="4531589" y="55105"/>
                    <a:pt x="2938907" y="55105"/>
                  </a:cubicBezTo>
                  <a:cubicBezTo>
                    <a:pt x="1346226" y="55105"/>
                    <a:pt x="55118" y="1346238"/>
                    <a:pt x="55118" y="2938894"/>
                  </a:cubicBezTo>
                  <a:lnTo>
                    <a:pt x="55118" y="5809844"/>
                  </a:lnTo>
                  <a:cubicBezTo>
                    <a:pt x="55118" y="7402525"/>
                    <a:pt x="1346225" y="8693640"/>
                    <a:pt x="2938907" y="8693640"/>
                  </a:cubicBezTo>
                  <a:close/>
                  <a:moveTo>
                    <a:pt x="2929458" y="8729688"/>
                  </a:moveTo>
                  <a:cubicBezTo>
                    <a:pt x="1321092" y="8724471"/>
                    <a:pt x="19050" y="7419213"/>
                    <a:pt x="19050" y="5809843"/>
                  </a:cubicBezTo>
                  <a:lnTo>
                    <a:pt x="19050" y="2938894"/>
                  </a:lnTo>
                  <a:cubicBezTo>
                    <a:pt x="19050" y="1326312"/>
                    <a:pt x="1326312" y="19050"/>
                    <a:pt x="2938907" y="19050"/>
                  </a:cubicBezTo>
                  <a:cubicBezTo>
                    <a:pt x="4551502" y="19050"/>
                    <a:pt x="5858764" y="1326312"/>
                    <a:pt x="5858764" y="2938894"/>
                  </a:cubicBezTo>
                  <a:lnTo>
                    <a:pt x="5858764" y="5809844"/>
                  </a:lnTo>
                  <a:cubicBezTo>
                    <a:pt x="5858764" y="7422439"/>
                    <a:pt x="4551502" y="8729702"/>
                    <a:pt x="2938907" y="8729704"/>
                  </a:cubicBezTo>
                  <a:lnTo>
                    <a:pt x="2934183" y="8729700"/>
                  </a:lnTo>
                  <a:lnTo>
                    <a:pt x="2929458" y="8729688"/>
                  </a:lnTo>
                  <a:close/>
                  <a:moveTo>
                    <a:pt x="2929407" y="8748738"/>
                  </a:moveTo>
                  <a:lnTo>
                    <a:pt x="2934157" y="8748750"/>
                  </a:lnTo>
                  <a:lnTo>
                    <a:pt x="2938907" y="8748754"/>
                  </a:lnTo>
                  <a:cubicBezTo>
                    <a:pt x="4562030" y="8748754"/>
                    <a:pt x="5877814" y="7432967"/>
                    <a:pt x="5877814" y="5809844"/>
                  </a:cubicBezTo>
                  <a:lnTo>
                    <a:pt x="5877814" y="2938894"/>
                  </a:lnTo>
                  <a:cubicBezTo>
                    <a:pt x="5877814" y="1315796"/>
                    <a:pt x="4562030" y="0"/>
                    <a:pt x="2938907" y="0"/>
                  </a:cubicBezTo>
                  <a:cubicBezTo>
                    <a:pt x="1315796" y="0"/>
                    <a:pt x="0" y="1315796"/>
                    <a:pt x="0" y="2938894"/>
                  </a:cubicBezTo>
                  <a:lnTo>
                    <a:pt x="0" y="5809844"/>
                  </a:lnTo>
                  <a:cubicBezTo>
                    <a:pt x="0" y="7429716"/>
                    <a:pt x="1310538" y="8743489"/>
                    <a:pt x="2929407" y="8748738"/>
                  </a:cubicBezTo>
                  <a:close/>
                </a:path>
              </a:pathLst>
            </a:custGeom>
            <a:solidFill>
              <a:srgbClr val="1E1E1E"/>
            </a:solidFill>
          </p:spPr>
        </p:sp>
      </p:grpSp>
      <p:sp>
        <p:nvSpPr>
          <p:cNvPr id="7" name="Freeform 7"/>
          <p:cNvSpPr/>
          <p:nvPr/>
        </p:nvSpPr>
        <p:spPr>
          <a:xfrm rot="-840791">
            <a:off x="-913706" y="1293720"/>
            <a:ext cx="7315200" cy="559551"/>
          </a:xfrm>
          <a:custGeom>
            <a:avLst/>
            <a:gdLst/>
            <a:ahLst/>
            <a:cxnLst/>
            <a:rect l="l" t="t" r="r" b="b"/>
            <a:pathLst>
              <a:path w="7315200" h="559551">
                <a:moveTo>
                  <a:pt x="0" y="0"/>
                </a:moveTo>
                <a:lnTo>
                  <a:pt x="7315200" y="0"/>
                </a:lnTo>
                <a:lnTo>
                  <a:pt x="7315200" y="559552"/>
                </a:lnTo>
                <a:lnTo>
                  <a:pt x="0" y="5595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a:off x="466379" y="4413261"/>
            <a:ext cx="3715270" cy="743054"/>
          </a:xfrm>
          <a:custGeom>
            <a:avLst/>
            <a:gdLst/>
            <a:ahLst/>
            <a:cxnLst/>
            <a:rect l="l" t="t" r="r" b="b"/>
            <a:pathLst>
              <a:path w="3715270" h="743054">
                <a:moveTo>
                  <a:pt x="0" y="0"/>
                </a:moveTo>
                <a:lnTo>
                  <a:pt x="3715271" y="0"/>
                </a:lnTo>
                <a:lnTo>
                  <a:pt x="3715271" y="743054"/>
                </a:lnTo>
                <a:lnTo>
                  <a:pt x="0" y="743054"/>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sp>
      <p:sp>
        <p:nvSpPr>
          <p:cNvPr id="9" name="Freeform 9"/>
          <p:cNvSpPr/>
          <p:nvPr/>
        </p:nvSpPr>
        <p:spPr>
          <a:xfrm rot="-10800000">
            <a:off x="6799564" y="4413261"/>
            <a:ext cx="3715270" cy="743054"/>
          </a:xfrm>
          <a:custGeom>
            <a:avLst/>
            <a:gdLst/>
            <a:ahLst/>
            <a:cxnLst/>
            <a:rect l="l" t="t" r="r" b="b"/>
            <a:pathLst>
              <a:path w="3715270" h="743054">
                <a:moveTo>
                  <a:pt x="0" y="0"/>
                </a:moveTo>
                <a:lnTo>
                  <a:pt x="3715270" y="0"/>
                </a:lnTo>
                <a:lnTo>
                  <a:pt x="3715270" y="743054"/>
                </a:lnTo>
                <a:lnTo>
                  <a:pt x="0" y="743054"/>
                </a:lnTo>
                <a:lnTo>
                  <a:pt x="0" y="0"/>
                </a:lnTo>
                <a:close/>
              </a:path>
            </a:pathLst>
          </a:custGeom>
          <a:blipFill>
            <a:blip r:embed="rId5">
              <a:alphaModFix amt="18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028700" y="1590675"/>
            <a:ext cx="11408832" cy="2173605"/>
          </a:xfrm>
          <a:prstGeom prst="rect">
            <a:avLst/>
          </a:prstGeom>
        </p:spPr>
        <p:txBody>
          <a:bodyPr lIns="0" tIns="0" rIns="0" bIns="0" rtlCol="0" anchor="t">
            <a:spAutoFit/>
          </a:bodyPr>
          <a:lstStyle/>
          <a:p>
            <a:pPr algn="l">
              <a:lnSpc>
                <a:spcPts val="15660"/>
              </a:lnSpc>
            </a:pPr>
            <a:r>
              <a:rPr lang="en-US" sz="18000" b="1" spc="-918">
                <a:solidFill>
                  <a:srgbClr val="FFFFFF"/>
                </a:solidFill>
                <a:latin typeface="Inter Bold"/>
                <a:ea typeface="Inter Bold"/>
                <a:cs typeface="Inter Bold"/>
                <a:sym typeface="Inter Bold"/>
              </a:rPr>
              <a:t>Problem</a:t>
            </a:r>
          </a:p>
        </p:txBody>
      </p:sp>
      <p:sp>
        <p:nvSpPr>
          <p:cNvPr id="11" name="TextBox 11"/>
          <p:cNvSpPr txBox="1"/>
          <p:nvPr/>
        </p:nvSpPr>
        <p:spPr>
          <a:xfrm>
            <a:off x="1028700" y="8471414"/>
            <a:ext cx="3430388" cy="363855"/>
          </a:xfrm>
          <a:prstGeom prst="rect">
            <a:avLst/>
          </a:prstGeom>
        </p:spPr>
        <p:txBody>
          <a:bodyPr lIns="0" tIns="0" rIns="0" bIns="0" rtlCol="0" anchor="t">
            <a:spAutoFit/>
          </a:bodyPr>
          <a:lstStyle/>
          <a:p>
            <a:pPr algn="l">
              <a:lnSpc>
                <a:spcPts val="2610"/>
              </a:lnSpc>
            </a:pPr>
            <a:r>
              <a:rPr lang="en-US" sz="3000" spc="-153">
                <a:solidFill>
                  <a:srgbClr val="FFFFFF"/>
                </a:solidFill>
                <a:latin typeface="Inter"/>
                <a:ea typeface="Inter"/>
                <a:cs typeface="Inter"/>
                <a:sym typeface="Inter"/>
              </a:rPr>
              <a:t>Daniel Gallego</a:t>
            </a:r>
          </a:p>
        </p:txBody>
      </p:sp>
      <p:sp>
        <p:nvSpPr>
          <p:cNvPr id="12" name="TextBox 12"/>
          <p:cNvSpPr txBox="1"/>
          <p:nvPr/>
        </p:nvSpPr>
        <p:spPr>
          <a:xfrm>
            <a:off x="684491" y="4534558"/>
            <a:ext cx="5443905" cy="500458"/>
          </a:xfrm>
          <a:prstGeom prst="rect">
            <a:avLst/>
          </a:prstGeom>
        </p:spPr>
        <p:txBody>
          <a:bodyPr wrap="square" lIns="0" tIns="0" rIns="0" bIns="0" rtlCol="0" anchor="t">
            <a:spAutoFit/>
          </a:bodyPr>
          <a:lstStyle/>
          <a:p>
            <a:pPr>
              <a:lnSpc>
                <a:spcPts val="4179"/>
              </a:lnSpc>
            </a:pPr>
            <a:r>
              <a:rPr lang="en-US" sz="3200" dirty="0">
                <a:solidFill>
                  <a:srgbClr val="FFFFFF"/>
                </a:solidFill>
                <a:latin typeface="Inter"/>
                <a:ea typeface="Inter"/>
                <a:cs typeface="Inter"/>
                <a:sym typeface="Inter"/>
              </a:rPr>
              <a:t>@@PS1T$$</a:t>
            </a:r>
          </a:p>
        </p:txBody>
      </p:sp>
      <p:sp>
        <p:nvSpPr>
          <p:cNvPr id="13" name="TextBox 13"/>
          <p:cNvSpPr txBox="1"/>
          <p:nvPr/>
        </p:nvSpPr>
        <p:spPr>
          <a:xfrm>
            <a:off x="7083432" y="4552878"/>
            <a:ext cx="6049316" cy="500458"/>
          </a:xfrm>
          <a:prstGeom prst="rect">
            <a:avLst/>
          </a:prstGeom>
        </p:spPr>
        <p:txBody>
          <a:bodyPr wrap="square" lIns="0" tIns="0" rIns="0" bIns="0" rtlCol="0" anchor="t">
            <a:spAutoFit/>
          </a:bodyPr>
          <a:lstStyle/>
          <a:p>
            <a:pPr>
              <a:lnSpc>
                <a:spcPts val="4179"/>
              </a:lnSpc>
            </a:pPr>
            <a:r>
              <a:rPr lang="en-US" sz="3200" dirty="0">
                <a:solidFill>
                  <a:srgbClr val="FFFFFF"/>
                </a:solidFill>
                <a:latin typeface="Inter"/>
                <a:ea typeface="Inter"/>
                <a:cs typeface="Inter"/>
                <a:sym typeface="Inter"/>
              </a:rPr>
              <a:t>@@PS2T$$</a:t>
            </a:r>
          </a:p>
        </p:txBody>
      </p:sp>
      <p:sp>
        <p:nvSpPr>
          <p:cNvPr id="14" name="TextBox 14"/>
          <p:cNvSpPr txBox="1"/>
          <p:nvPr/>
        </p:nvSpPr>
        <p:spPr>
          <a:xfrm>
            <a:off x="12563902" y="8471414"/>
            <a:ext cx="4650851" cy="363855"/>
          </a:xfrm>
          <a:prstGeom prst="rect">
            <a:avLst/>
          </a:prstGeom>
        </p:spPr>
        <p:txBody>
          <a:bodyPr lIns="0" tIns="0" rIns="0" bIns="0" rtlCol="0" anchor="t">
            <a:spAutoFit/>
          </a:bodyPr>
          <a:lstStyle/>
          <a:p>
            <a:pPr algn="r">
              <a:lnSpc>
                <a:spcPts val="2609"/>
              </a:lnSpc>
            </a:pPr>
            <a:r>
              <a:rPr lang="en-US" sz="2999" spc="-152">
                <a:solidFill>
                  <a:srgbClr val="FFFFFF"/>
                </a:solidFill>
                <a:latin typeface="Inter"/>
                <a:ea typeface="Inter"/>
                <a:cs typeface="Inter"/>
                <a:sym typeface="Inter"/>
              </a:rPr>
              <a:t>www.reallygreatsite.com</a:t>
            </a:r>
          </a:p>
        </p:txBody>
      </p:sp>
      <p:sp>
        <p:nvSpPr>
          <p:cNvPr id="15" name="TextBox 15"/>
          <p:cNvSpPr txBox="1"/>
          <p:nvPr/>
        </p:nvSpPr>
        <p:spPr>
          <a:xfrm>
            <a:off x="684491" y="5541631"/>
            <a:ext cx="5675900" cy="470322"/>
          </a:xfrm>
          <a:prstGeom prst="rect">
            <a:avLst/>
          </a:prstGeom>
        </p:spPr>
        <p:txBody>
          <a:bodyPr wrap="square" lIns="0" tIns="0" rIns="0" bIns="0" rtlCol="0" anchor="t">
            <a:spAutoFit/>
          </a:bodyPr>
          <a:lstStyle/>
          <a:p>
            <a:pPr>
              <a:lnSpc>
                <a:spcPts val="4179"/>
              </a:lnSpc>
            </a:pPr>
            <a:r>
              <a:rPr lang="en-US" sz="2199" dirty="0">
                <a:solidFill>
                  <a:srgbClr val="FFFFFF"/>
                </a:solidFill>
                <a:latin typeface="Inter"/>
                <a:ea typeface="Inter"/>
                <a:cs typeface="Inter"/>
                <a:sym typeface="Inter"/>
              </a:rPr>
              <a:t>@@PS1$$</a:t>
            </a:r>
          </a:p>
        </p:txBody>
      </p:sp>
      <p:sp>
        <p:nvSpPr>
          <p:cNvPr id="16" name="TextBox 16"/>
          <p:cNvSpPr txBox="1"/>
          <p:nvPr/>
        </p:nvSpPr>
        <p:spPr>
          <a:xfrm>
            <a:off x="7083432" y="5541631"/>
            <a:ext cx="6049315" cy="470322"/>
          </a:xfrm>
          <a:prstGeom prst="rect">
            <a:avLst/>
          </a:prstGeom>
        </p:spPr>
        <p:txBody>
          <a:bodyPr wrap="square" lIns="0" tIns="0" rIns="0" bIns="0" rtlCol="0" anchor="t">
            <a:spAutoFit/>
          </a:bodyPr>
          <a:lstStyle/>
          <a:p>
            <a:pPr algn="l">
              <a:lnSpc>
                <a:spcPts val="4179"/>
              </a:lnSpc>
            </a:pPr>
            <a:r>
              <a:rPr lang="en-US" sz="2199" dirty="0">
                <a:solidFill>
                  <a:srgbClr val="FFFFFF"/>
                </a:solidFill>
                <a:latin typeface="Inter"/>
                <a:ea typeface="Inter"/>
                <a:cs typeface="Inter"/>
                <a:sym typeface="Inter"/>
              </a:rPr>
              <a:t>@@PS2$$</a:t>
            </a:r>
          </a:p>
        </p:txBody>
      </p:sp>
      <p:grpSp>
        <p:nvGrpSpPr>
          <p:cNvPr id="17" name="Group 17"/>
          <p:cNvGrpSpPr/>
          <p:nvPr/>
        </p:nvGrpSpPr>
        <p:grpSpPr>
          <a:xfrm>
            <a:off x="13907954" y="3135540"/>
            <a:ext cx="2249180" cy="22491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52450" cap="sq">
              <a:solidFill>
                <a:srgbClr val="FFFFFF"/>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028700" y="9153525"/>
            <a:ext cx="16186054" cy="0"/>
          </a:xfrm>
          <a:prstGeom prst="line">
            <a:avLst/>
          </a:prstGeom>
          <a:ln w="28575" cap="flat">
            <a:solidFill>
              <a:srgbClr val="FFFFFF"/>
            </a:solidFill>
            <a:prstDash val="solid"/>
            <a:headEnd type="none" w="sm" len="sm"/>
            <a:tailEnd type="none" w="sm" len="sm"/>
          </a:ln>
        </p:spPr>
      </p:sp>
      <p:sp>
        <p:nvSpPr>
          <p:cNvPr id="3" name="Freeform 3"/>
          <p:cNvSpPr/>
          <p:nvPr/>
        </p:nvSpPr>
        <p:spPr>
          <a:xfrm rot="-840791">
            <a:off x="-913706" y="1293720"/>
            <a:ext cx="7315200" cy="559551"/>
          </a:xfrm>
          <a:custGeom>
            <a:avLst/>
            <a:gdLst/>
            <a:ahLst/>
            <a:cxnLst/>
            <a:rect l="l" t="t" r="r" b="b"/>
            <a:pathLst>
              <a:path w="7315200" h="559551">
                <a:moveTo>
                  <a:pt x="0" y="0"/>
                </a:moveTo>
                <a:lnTo>
                  <a:pt x="7315200" y="0"/>
                </a:lnTo>
                <a:lnTo>
                  <a:pt x="7315200" y="559552"/>
                </a:lnTo>
                <a:lnTo>
                  <a:pt x="0" y="559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6360390" y="4541659"/>
            <a:ext cx="5145809" cy="743054"/>
          </a:xfrm>
          <a:custGeom>
            <a:avLst/>
            <a:gdLst/>
            <a:ahLst/>
            <a:cxnLst/>
            <a:rect l="l" t="t" r="r" b="b"/>
            <a:pathLst>
              <a:path w="3715270" h="743054">
                <a:moveTo>
                  <a:pt x="0" y="0"/>
                </a:moveTo>
                <a:lnTo>
                  <a:pt x="3715270" y="0"/>
                </a:lnTo>
                <a:lnTo>
                  <a:pt x="3715270" y="743054"/>
                </a:lnTo>
                <a:lnTo>
                  <a:pt x="0" y="74305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12003997" y="4413261"/>
            <a:ext cx="5674401" cy="743054"/>
          </a:xfrm>
          <a:custGeom>
            <a:avLst/>
            <a:gdLst/>
            <a:ahLst/>
            <a:cxnLst/>
            <a:rect l="l" t="t" r="r" b="b"/>
            <a:pathLst>
              <a:path w="3715270" h="743054">
                <a:moveTo>
                  <a:pt x="0" y="0"/>
                </a:moveTo>
                <a:lnTo>
                  <a:pt x="3715271" y="0"/>
                </a:lnTo>
                <a:lnTo>
                  <a:pt x="3715271" y="743054"/>
                </a:lnTo>
                <a:lnTo>
                  <a:pt x="0" y="74305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1590675"/>
            <a:ext cx="11408832" cy="2173605"/>
          </a:xfrm>
          <a:prstGeom prst="rect">
            <a:avLst/>
          </a:prstGeom>
        </p:spPr>
        <p:txBody>
          <a:bodyPr lIns="0" tIns="0" rIns="0" bIns="0" rtlCol="0" anchor="t">
            <a:spAutoFit/>
          </a:bodyPr>
          <a:lstStyle/>
          <a:p>
            <a:pPr algn="l">
              <a:lnSpc>
                <a:spcPts val="15660"/>
              </a:lnSpc>
            </a:pPr>
            <a:r>
              <a:rPr lang="en-US" sz="18000" b="1" spc="-918">
                <a:solidFill>
                  <a:srgbClr val="FFFFFF"/>
                </a:solidFill>
                <a:latin typeface="Inter Bold"/>
                <a:ea typeface="Inter Bold"/>
                <a:cs typeface="Inter Bold"/>
                <a:sym typeface="Inter Bold"/>
              </a:rPr>
              <a:t>Solution</a:t>
            </a:r>
          </a:p>
        </p:txBody>
      </p:sp>
      <p:sp>
        <p:nvSpPr>
          <p:cNvPr id="7" name="TextBox 7"/>
          <p:cNvSpPr txBox="1"/>
          <p:nvPr/>
        </p:nvSpPr>
        <p:spPr>
          <a:xfrm>
            <a:off x="1028700" y="8471414"/>
            <a:ext cx="3430388" cy="363855"/>
          </a:xfrm>
          <a:prstGeom prst="rect">
            <a:avLst/>
          </a:prstGeom>
        </p:spPr>
        <p:txBody>
          <a:bodyPr lIns="0" tIns="0" rIns="0" bIns="0" rtlCol="0" anchor="t">
            <a:spAutoFit/>
          </a:bodyPr>
          <a:lstStyle/>
          <a:p>
            <a:pPr algn="l">
              <a:lnSpc>
                <a:spcPts val="2610"/>
              </a:lnSpc>
            </a:pPr>
            <a:r>
              <a:rPr lang="en-US" sz="3000" spc="-153">
                <a:solidFill>
                  <a:srgbClr val="FFFFFF"/>
                </a:solidFill>
                <a:latin typeface="Inter"/>
                <a:ea typeface="Inter"/>
                <a:cs typeface="Inter"/>
                <a:sym typeface="Inter"/>
              </a:rPr>
              <a:t>Daniel Gallego</a:t>
            </a:r>
          </a:p>
        </p:txBody>
      </p:sp>
      <p:sp>
        <p:nvSpPr>
          <p:cNvPr id="8" name="TextBox 8"/>
          <p:cNvSpPr txBox="1"/>
          <p:nvPr/>
        </p:nvSpPr>
        <p:spPr>
          <a:xfrm>
            <a:off x="6609290" y="4582184"/>
            <a:ext cx="5145808" cy="500458"/>
          </a:xfrm>
          <a:prstGeom prst="rect">
            <a:avLst/>
          </a:prstGeom>
        </p:spPr>
        <p:txBody>
          <a:bodyPr wrap="square" lIns="0" tIns="0" rIns="0" bIns="0" rtlCol="0" anchor="t">
            <a:spAutoFit/>
          </a:bodyPr>
          <a:lstStyle/>
          <a:p>
            <a:pPr algn="l">
              <a:lnSpc>
                <a:spcPts val="4179"/>
              </a:lnSpc>
            </a:pPr>
            <a:r>
              <a:rPr lang="en-US" sz="2800" dirty="0">
                <a:solidFill>
                  <a:srgbClr val="FFFFFF"/>
                </a:solidFill>
                <a:latin typeface="Inter"/>
                <a:ea typeface="Inter"/>
                <a:cs typeface="Inter"/>
                <a:sym typeface="Inter"/>
              </a:rPr>
              <a:t>@@</a:t>
            </a:r>
            <a:r>
              <a:rPr lang="en-US" sz="3200" dirty="0">
                <a:solidFill>
                  <a:srgbClr val="FFFFFF"/>
                </a:solidFill>
                <a:latin typeface="Inter"/>
                <a:ea typeface="Inter"/>
                <a:cs typeface="Inter"/>
                <a:sym typeface="Inter"/>
              </a:rPr>
              <a:t>S1t$$</a:t>
            </a:r>
          </a:p>
        </p:txBody>
      </p:sp>
      <p:sp>
        <p:nvSpPr>
          <p:cNvPr id="9" name="TextBox 9"/>
          <p:cNvSpPr txBox="1"/>
          <p:nvPr/>
        </p:nvSpPr>
        <p:spPr>
          <a:xfrm>
            <a:off x="12252896" y="4521395"/>
            <a:ext cx="5897322" cy="500458"/>
          </a:xfrm>
          <a:prstGeom prst="rect">
            <a:avLst/>
          </a:prstGeom>
        </p:spPr>
        <p:txBody>
          <a:bodyPr wrap="square" lIns="0" tIns="0" rIns="0" bIns="0" rtlCol="0" anchor="t">
            <a:spAutoFit/>
          </a:bodyPr>
          <a:lstStyle/>
          <a:p>
            <a:pPr algn="l">
              <a:lnSpc>
                <a:spcPts val="4179"/>
              </a:lnSpc>
            </a:pPr>
            <a:r>
              <a:rPr lang="en-US" sz="3200" dirty="0">
                <a:solidFill>
                  <a:srgbClr val="FFFFFF"/>
                </a:solidFill>
                <a:latin typeface="Inter"/>
                <a:ea typeface="Inter"/>
                <a:cs typeface="Inter"/>
                <a:sym typeface="Inter"/>
              </a:rPr>
              <a:t>@@S2t$$</a:t>
            </a:r>
          </a:p>
        </p:txBody>
      </p:sp>
      <p:sp>
        <p:nvSpPr>
          <p:cNvPr id="10" name="TextBox 10"/>
          <p:cNvSpPr txBox="1"/>
          <p:nvPr/>
        </p:nvSpPr>
        <p:spPr>
          <a:xfrm>
            <a:off x="12563902" y="8471414"/>
            <a:ext cx="4650851" cy="363855"/>
          </a:xfrm>
          <a:prstGeom prst="rect">
            <a:avLst/>
          </a:prstGeom>
        </p:spPr>
        <p:txBody>
          <a:bodyPr lIns="0" tIns="0" rIns="0" bIns="0" rtlCol="0" anchor="t">
            <a:spAutoFit/>
          </a:bodyPr>
          <a:lstStyle/>
          <a:p>
            <a:pPr algn="r">
              <a:lnSpc>
                <a:spcPts val="2609"/>
              </a:lnSpc>
            </a:pPr>
            <a:r>
              <a:rPr lang="en-US" sz="2999" spc="-152">
                <a:solidFill>
                  <a:srgbClr val="FFFFFF"/>
                </a:solidFill>
                <a:latin typeface="Inter"/>
                <a:ea typeface="Inter"/>
                <a:cs typeface="Inter"/>
                <a:sym typeface="Inter"/>
              </a:rPr>
              <a:t>www.reallygreatsite.com</a:t>
            </a:r>
          </a:p>
        </p:txBody>
      </p:sp>
      <p:sp>
        <p:nvSpPr>
          <p:cNvPr id="11" name="TextBox 11"/>
          <p:cNvSpPr txBox="1"/>
          <p:nvPr/>
        </p:nvSpPr>
        <p:spPr>
          <a:xfrm>
            <a:off x="7102388" y="5485947"/>
            <a:ext cx="4564392" cy="470322"/>
          </a:xfrm>
          <a:prstGeom prst="rect">
            <a:avLst/>
          </a:prstGeom>
        </p:spPr>
        <p:txBody>
          <a:bodyPr wrap="square" lIns="0" tIns="0" rIns="0" bIns="0" rtlCol="0" anchor="t">
            <a:spAutoFit/>
          </a:bodyPr>
          <a:lstStyle/>
          <a:p>
            <a:pPr algn="l">
              <a:lnSpc>
                <a:spcPts val="4179"/>
              </a:lnSpc>
            </a:pPr>
            <a:r>
              <a:rPr lang="en-US" sz="2199" dirty="0">
                <a:solidFill>
                  <a:srgbClr val="FFFFFF"/>
                </a:solidFill>
                <a:latin typeface="Inter"/>
                <a:ea typeface="Inter"/>
                <a:cs typeface="Inter"/>
                <a:sym typeface="Inter"/>
              </a:rPr>
              <a:t>@@S1$$</a:t>
            </a:r>
          </a:p>
        </p:txBody>
      </p:sp>
      <p:sp>
        <p:nvSpPr>
          <p:cNvPr id="12" name="TextBox 12"/>
          <p:cNvSpPr txBox="1"/>
          <p:nvPr/>
        </p:nvSpPr>
        <p:spPr>
          <a:xfrm>
            <a:off x="12344400" y="5485945"/>
            <a:ext cx="5334000" cy="470322"/>
          </a:xfrm>
          <a:prstGeom prst="rect">
            <a:avLst/>
          </a:prstGeom>
        </p:spPr>
        <p:txBody>
          <a:bodyPr wrap="square" lIns="0" tIns="0" rIns="0" bIns="0" rtlCol="0" anchor="t">
            <a:spAutoFit/>
          </a:bodyPr>
          <a:lstStyle/>
          <a:p>
            <a:pPr algn="l">
              <a:lnSpc>
                <a:spcPts val="4179"/>
              </a:lnSpc>
            </a:pPr>
            <a:r>
              <a:rPr lang="en-US" sz="2199" dirty="0">
                <a:solidFill>
                  <a:srgbClr val="FFFFFF"/>
                </a:solidFill>
                <a:latin typeface="Inter"/>
                <a:ea typeface="Inter"/>
                <a:cs typeface="Inter"/>
                <a:sym typeface="Inter"/>
              </a:rPr>
              <a:t>@@S2$$</a:t>
            </a:r>
          </a:p>
        </p:txBody>
      </p:sp>
      <p:grpSp>
        <p:nvGrpSpPr>
          <p:cNvPr id="13" name="Group 13"/>
          <p:cNvGrpSpPr>
            <a:grpSpLocks noChangeAspect="1"/>
          </p:cNvGrpSpPr>
          <p:nvPr/>
        </p:nvGrpSpPr>
        <p:grpSpPr>
          <a:xfrm>
            <a:off x="-1743300" y="4413261"/>
            <a:ext cx="8352590" cy="3341036"/>
            <a:chOff x="0" y="0"/>
            <a:chExt cx="6350000" cy="2540000"/>
          </a:xfrm>
        </p:grpSpPr>
        <p:sp>
          <p:nvSpPr>
            <p:cNvPr id="14" name="Freeform 14"/>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6"/>
              <a:stretch>
                <a:fillRect t="-33437" b="-33437"/>
              </a:stretch>
            </a:blipFill>
          </p:spPr>
        </p:sp>
        <p:sp>
          <p:nvSpPr>
            <p:cNvPr id="15" name="Freeform 15"/>
            <p:cNvSpPr/>
            <p:nvPr/>
          </p:nvSpPr>
          <p:spPr>
            <a:xfrm>
              <a:off x="0" y="0"/>
              <a:ext cx="6350000" cy="2540000"/>
            </a:xfrm>
            <a:custGeom>
              <a:avLst/>
              <a:gdLst/>
              <a:ahLst/>
              <a:cxnLst/>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1E1E1E"/>
            </a:solidFill>
          </p:spPr>
        </p:sp>
      </p:grpSp>
      <p:grpSp>
        <p:nvGrpSpPr>
          <p:cNvPr id="16" name="Group 16"/>
          <p:cNvGrpSpPr/>
          <p:nvPr/>
        </p:nvGrpSpPr>
        <p:grpSpPr>
          <a:xfrm>
            <a:off x="4938223" y="6578782"/>
            <a:ext cx="1671068" cy="16710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00050" cap="sq">
              <a:solidFill>
                <a:srgbClr val="FFFFFF"/>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028700" y="9153525"/>
            <a:ext cx="16186054" cy="0"/>
          </a:xfrm>
          <a:prstGeom prst="line">
            <a:avLst/>
          </a:prstGeom>
          <a:ln w="28575" cap="flat">
            <a:solidFill>
              <a:srgbClr val="FFFFFF"/>
            </a:solidFill>
            <a:prstDash val="solid"/>
            <a:headEnd type="none" w="sm" len="sm"/>
            <a:tailEnd type="none" w="sm" len="sm"/>
          </a:ln>
        </p:spPr>
      </p:sp>
      <p:sp>
        <p:nvSpPr>
          <p:cNvPr id="3" name="Freeform 3"/>
          <p:cNvSpPr/>
          <p:nvPr/>
        </p:nvSpPr>
        <p:spPr>
          <a:xfrm rot="-840791">
            <a:off x="-808736" y="1486165"/>
            <a:ext cx="7315200" cy="559551"/>
          </a:xfrm>
          <a:custGeom>
            <a:avLst/>
            <a:gdLst/>
            <a:ahLst/>
            <a:cxnLst/>
            <a:rect l="l" t="t" r="r" b="b"/>
            <a:pathLst>
              <a:path w="7315200" h="559551">
                <a:moveTo>
                  <a:pt x="0" y="0"/>
                </a:moveTo>
                <a:lnTo>
                  <a:pt x="7315200" y="0"/>
                </a:lnTo>
                <a:lnTo>
                  <a:pt x="7315200" y="559552"/>
                </a:lnTo>
                <a:lnTo>
                  <a:pt x="0" y="559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1590675"/>
            <a:ext cx="11353966" cy="1841723"/>
          </a:xfrm>
          <a:prstGeom prst="rect">
            <a:avLst/>
          </a:prstGeom>
        </p:spPr>
        <p:txBody>
          <a:bodyPr lIns="0" tIns="0" rIns="0" bIns="0" rtlCol="0" anchor="t">
            <a:spAutoFit/>
          </a:bodyPr>
          <a:lstStyle/>
          <a:p>
            <a:pPr algn="l">
              <a:lnSpc>
                <a:spcPts val="15660"/>
              </a:lnSpc>
            </a:pPr>
            <a:r>
              <a:rPr lang="en-US" sz="11000" b="1" spc="-918" dirty="0">
                <a:solidFill>
                  <a:srgbClr val="FFFFFF"/>
                </a:solidFill>
                <a:latin typeface="Inter Bold"/>
                <a:ea typeface="Inter Bold"/>
                <a:cs typeface="Inter Bold"/>
                <a:sym typeface="Inter Bold"/>
              </a:rPr>
              <a:t>Business Model</a:t>
            </a:r>
          </a:p>
        </p:txBody>
      </p:sp>
      <p:sp>
        <p:nvSpPr>
          <p:cNvPr id="5" name="TextBox 5"/>
          <p:cNvSpPr txBox="1"/>
          <p:nvPr/>
        </p:nvSpPr>
        <p:spPr>
          <a:xfrm>
            <a:off x="1028700" y="8471414"/>
            <a:ext cx="3430388" cy="363855"/>
          </a:xfrm>
          <a:prstGeom prst="rect">
            <a:avLst/>
          </a:prstGeom>
        </p:spPr>
        <p:txBody>
          <a:bodyPr lIns="0" tIns="0" rIns="0" bIns="0" rtlCol="0" anchor="t">
            <a:spAutoFit/>
          </a:bodyPr>
          <a:lstStyle/>
          <a:p>
            <a:pPr algn="l">
              <a:lnSpc>
                <a:spcPts val="2610"/>
              </a:lnSpc>
            </a:pPr>
            <a:r>
              <a:rPr lang="en-US" sz="3000" spc="-153">
                <a:solidFill>
                  <a:srgbClr val="FFFFFF"/>
                </a:solidFill>
                <a:latin typeface="Inter"/>
                <a:ea typeface="Inter"/>
                <a:cs typeface="Inter"/>
                <a:sym typeface="Inter"/>
              </a:rPr>
              <a:t>Daniel Gallego</a:t>
            </a:r>
          </a:p>
        </p:txBody>
      </p:sp>
      <p:sp>
        <p:nvSpPr>
          <p:cNvPr id="6" name="TextBox 6"/>
          <p:cNvSpPr txBox="1"/>
          <p:nvPr/>
        </p:nvSpPr>
        <p:spPr>
          <a:xfrm>
            <a:off x="12563902" y="8471414"/>
            <a:ext cx="4650851" cy="363855"/>
          </a:xfrm>
          <a:prstGeom prst="rect">
            <a:avLst/>
          </a:prstGeom>
        </p:spPr>
        <p:txBody>
          <a:bodyPr lIns="0" tIns="0" rIns="0" bIns="0" rtlCol="0" anchor="t">
            <a:spAutoFit/>
          </a:bodyPr>
          <a:lstStyle/>
          <a:p>
            <a:pPr algn="r">
              <a:lnSpc>
                <a:spcPts val="2609"/>
              </a:lnSpc>
            </a:pPr>
            <a:r>
              <a:rPr lang="en-US" sz="2999" spc="-152">
                <a:solidFill>
                  <a:srgbClr val="FFFFFF"/>
                </a:solidFill>
                <a:latin typeface="Inter"/>
                <a:ea typeface="Inter"/>
                <a:cs typeface="Inter"/>
                <a:sym typeface="Inter"/>
              </a:rPr>
              <a:t>www.reallygreatsite.com</a:t>
            </a:r>
          </a:p>
        </p:txBody>
      </p:sp>
      <p:sp>
        <p:nvSpPr>
          <p:cNvPr id="7" name="TextBox 7"/>
          <p:cNvSpPr txBox="1"/>
          <p:nvPr/>
        </p:nvSpPr>
        <p:spPr>
          <a:xfrm>
            <a:off x="10902606" y="1688381"/>
            <a:ext cx="7080594" cy="543675"/>
          </a:xfrm>
          <a:prstGeom prst="rect">
            <a:avLst/>
          </a:prstGeom>
        </p:spPr>
        <p:txBody>
          <a:bodyPr wrap="square" lIns="0" tIns="0" rIns="0" bIns="0" rtlCol="0" anchor="t">
            <a:spAutoFit/>
          </a:bodyPr>
          <a:lstStyle/>
          <a:p>
            <a:pPr algn="l">
              <a:lnSpc>
                <a:spcPts val="4919"/>
              </a:lnSpc>
            </a:pPr>
            <a:r>
              <a:rPr lang="en-US" sz="2399" dirty="0">
                <a:solidFill>
                  <a:srgbClr val="FFFFFF"/>
                </a:solidFill>
                <a:latin typeface="Inter"/>
                <a:ea typeface="Inter"/>
                <a:cs typeface="Inter"/>
                <a:sym typeface="Inter"/>
              </a:rPr>
              <a:t>@@B1$$</a:t>
            </a:r>
          </a:p>
        </p:txBody>
      </p:sp>
      <p:grpSp>
        <p:nvGrpSpPr>
          <p:cNvPr id="8" name="Group 8"/>
          <p:cNvGrpSpPr>
            <a:grpSpLocks noChangeAspect="1"/>
          </p:cNvGrpSpPr>
          <p:nvPr/>
        </p:nvGrpSpPr>
        <p:grpSpPr>
          <a:xfrm>
            <a:off x="1028700" y="4175050"/>
            <a:ext cx="7820497" cy="3128199"/>
            <a:chOff x="0" y="0"/>
            <a:chExt cx="6350000" cy="2540000"/>
          </a:xfrm>
        </p:grpSpPr>
        <p:sp>
          <p:nvSpPr>
            <p:cNvPr id="9" name="Freeform 9"/>
            <p:cNvSpPr/>
            <p:nvPr/>
          </p:nvSpPr>
          <p:spPr>
            <a:xfrm>
              <a:off x="0" y="0"/>
              <a:ext cx="6350000" cy="2540000"/>
            </a:xfrm>
            <a:custGeom>
              <a:avLst/>
              <a:gdLst/>
              <a:ahLst/>
              <a:cxnLst/>
              <a:rect l="l" t="t" r="r" b="b"/>
              <a:pathLst>
                <a:path w="6350000" h="2540000">
                  <a:moveTo>
                    <a:pt x="0" y="1270000"/>
                  </a:moveTo>
                  <a:lnTo>
                    <a:pt x="0" y="1270000"/>
                  </a:lnTo>
                  <a:cubicBezTo>
                    <a:pt x="0" y="568960"/>
                    <a:pt x="568960" y="0"/>
                    <a:pt x="1270000" y="0"/>
                  </a:cubicBezTo>
                  <a:lnTo>
                    <a:pt x="5080000" y="0"/>
                  </a:lnTo>
                  <a:cubicBezTo>
                    <a:pt x="5781040" y="0"/>
                    <a:pt x="6350000" y="568960"/>
                    <a:pt x="6350000" y="1270000"/>
                  </a:cubicBezTo>
                  <a:lnTo>
                    <a:pt x="6350000" y="1270000"/>
                  </a:lnTo>
                  <a:cubicBezTo>
                    <a:pt x="6350000" y="1971040"/>
                    <a:pt x="5781040" y="2540000"/>
                    <a:pt x="5080000" y="2540000"/>
                  </a:cubicBezTo>
                  <a:lnTo>
                    <a:pt x="1270000" y="2540000"/>
                  </a:lnTo>
                  <a:cubicBezTo>
                    <a:pt x="568960" y="2540000"/>
                    <a:pt x="0" y="1971040"/>
                    <a:pt x="0" y="1270000"/>
                  </a:cubicBezTo>
                  <a:close/>
                </a:path>
              </a:pathLst>
            </a:custGeom>
            <a:blipFill>
              <a:blip r:embed="rId4"/>
              <a:stretch>
                <a:fillRect t="-43750" b="-43750"/>
              </a:stretch>
            </a:blipFill>
          </p:spPr>
        </p:sp>
        <p:sp>
          <p:nvSpPr>
            <p:cNvPr id="10" name="Freeform 10"/>
            <p:cNvSpPr/>
            <p:nvPr/>
          </p:nvSpPr>
          <p:spPr>
            <a:xfrm>
              <a:off x="0" y="0"/>
              <a:ext cx="6350000" cy="2540000"/>
            </a:xfrm>
            <a:custGeom>
              <a:avLst/>
              <a:gdLst/>
              <a:ahLst/>
              <a:cxnLst/>
              <a:rect l="l" t="t" r="r" b="b"/>
              <a:pathLst>
                <a:path w="6350000" h="2540000">
                  <a:moveTo>
                    <a:pt x="5080000" y="19050"/>
                  </a:moveTo>
                  <a:cubicBezTo>
                    <a:pt x="5769610" y="19050"/>
                    <a:pt x="6330950" y="580390"/>
                    <a:pt x="6330950" y="1270000"/>
                  </a:cubicBezTo>
                  <a:cubicBezTo>
                    <a:pt x="6330950" y="1959610"/>
                    <a:pt x="5769610" y="2520950"/>
                    <a:pt x="5080000" y="2520950"/>
                  </a:cubicBezTo>
                  <a:lnTo>
                    <a:pt x="1270000" y="2520950"/>
                  </a:lnTo>
                  <a:cubicBezTo>
                    <a:pt x="580390" y="2520950"/>
                    <a:pt x="19050" y="1959610"/>
                    <a:pt x="19050" y="1270000"/>
                  </a:cubicBezTo>
                  <a:cubicBezTo>
                    <a:pt x="19050" y="580390"/>
                    <a:pt x="580390" y="19050"/>
                    <a:pt x="1270000" y="19050"/>
                  </a:cubicBezTo>
                  <a:lnTo>
                    <a:pt x="5080000" y="19050"/>
                  </a:lnTo>
                  <a:moveTo>
                    <a:pt x="5080000" y="0"/>
                  </a:moveTo>
                  <a:lnTo>
                    <a:pt x="1270000" y="0"/>
                  </a:lnTo>
                  <a:cubicBezTo>
                    <a:pt x="568960" y="0"/>
                    <a:pt x="0" y="568960"/>
                    <a:pt x="0" y="1270000"/>
                  </a:cubicBezTo>
                  <a:cubicBezTo>
                    <a:pt x="0" y="1971040"/>
                    <a:pt x="568960" y="2540000"/>
                    <a:pt x="1270000" y="2540000"/>
                  </a:cubicBezTo>
                  <a:lnTo>
                    <a:pt x="5080000" y="2540000"/>
                  </a:lnTo>
                  <a:cubicBezTo>
                    <a:pt x="5781040" y="2540000"/>
                    <a:pt x="6350000" y="1971040"/>
                    <a:pt x="6350000" y="1270000"/>
                  </a:cubicBezTo>
                  <a:cubicBezTo>
                    <a:pt x="6350000" y="568960"/>
                    <a:pt x="5781040" y="0"/>
                    <a:pt x="5080000" y="0"/>
                  </a:cubicBezTo>
                  <a:lnTo>
                    <a:pt x="5080000" y="0"/>
                  </a:lnTo>
                  <a:close/>
                </a:path>
              </a:pathLst>
            </a:custGeom>
            <a:solidFill>
              <a:srgbClr val="000000"/>
            </a:solidFill>
          </p:spPr>
        </p:sp>
      </p:grpSp>
      <p:grpSp>
        <p:nvGrpSpPr>
          <p:cNvPr id="11" name="Group 11"/>
          <p:cNvGrpSpPr/>
          <p:nvPr/>
        </p:nvGrpSpPr>
        <p:grpSpPr>
          <a:xfrm>
            <a:off x="4103415" y="6467715"/>
            <a:ext cx="1671068" cy="167106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00050" cap="sq">
              <a:solidFill>
                <a:srgbClr val="FFFFFF"/>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028700" y="9153525"/>
            <a:ext cx="16186054" cy="0"/>
          </a:xfrm>
          <a:prstGeom prst="line">
            <a:avLst/>
          </a:prstGeom>
          <a:ln w="28575" cap="flat">
            <a:solidFill>
              <a:srgbClr val="FFFFFF"/>
            </a:solidFill>
            <a:prstDash val="solid"/>
            <a:headEnd type="none" w="sm" len="sm"/>
            <a:tailEnd type="none" w="sm" len="sm"/>
          </a:ln>
        </p:spPr>
      </p:sp>
      <p:sp>
        <p:nvSpPr>
          <p:cNvPr id="3" name="Freeform 3"/>
          <p:cNvSpPr/>
          <p:nvPr/>
        </p:nvSpPr>
        <p:spPr>
          <a:xfrm rot="-840791">
            <a:off x="-1014240" y="591797"/>
            <a:ext cx="7315200" cy="559551"/>
          </a:xfrm>
          <a:custGeom>
            <a:avLst/>
            <a:gdLst/>
            <a:ahLst/>
            <a:cxnLst/>
            <a:rect l="l" t="t" r="r" b="b"/>
            <a:pathLst>
              <a:path w="7315200" h="559551">
                <a:moveTo>
                  <a:pt x="0" y="0"/>
                </a:moveTo>
                <a:lnTo>
                  <a:pt x="7315200" y="0"/>
                </a:lnTo>
                <a:lnTo>
                  <a:pt x="7315200" y="559552"/>
                </a:lnTo>
                <a:lnTo>
                  <a:pt x="0" y="559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5400000">
            <a:off x="4065279" y="1873157"/>
            <a:ext cx="2994388" cy="6095745"/>
            <a:chOff x="0" y="0"/>
            <a:chExt cx="660400" cy="1085527"/>
          </a:xfrm>
        </p:grpSpPr>
        <p:sp>
          <p:nvSpPr>
            <p:cNvPr id="5" name="Freeform 5"/>
            <p:cNvSpPr/>
            <p:nvPr/>
          </p:nvSpPr>
          <p:spPr>
            <a:xfrm>
              <a:off x="0" y="0"/>
              <a:ext cx="660400" cy="1085527"/>
            </a:xfrm>
            <a:custGeom>
              <a:avLst/>
              <a:gdLst/>
              <a:ahLst/>
              <a:cxnLst/>
              <a:rect l="l" t="t" r="r" b="b"/>
              <a:pathLst>
                <a:path w="660400" h="1085527">
                  <a:moveTo>
                    <a:pt x="220252" y="1066458"/>
                  </a:moveTo>
                  <a:cubicBezTo>
                    <a:pt x="254109" y="1077972"/>
                    <a:pt x="292600" y="1085527"/>
                    <a:pt x="330378" y="1085527"/>
                  </a:cubicBezTo>
                  <a:cubicBezTo>
                    <a:pt x="368157" y="1085527"/>
                    <a:pt x="404509" y="1079050"/>
                    <a:pt x="438009" y="1067536"/>
                  </a:cubicBezTo>
                  <a:cubicBezTo>
                    <a:pt x="438723" y="1067177"/>
                    <a:pt x="439435" y="1067177"/>
                    <a:pt x="440148" y="1066818"/>
                  </a:cubicBezTo>
                  <a:cubicBezTo>
                    <a:pt x="565955" y="1020762"/>
                    <a:pt x="658618" y="899148"/>
                    <a:pt x="660400" y="750967"/>
                  </a:cubicBezTo>
                  <a:lnTo>
                    <a:pt x="660400" y="0"/>
                  </a:lnTo>
                  <a:lnTo>
                    <a:pt x="0" y="0"/>
                  </a:lnTo>
                  <a:lnTo>
                    <a:pt x="0" y="750410"/>
                  </a:lnTo>
                  <a:cubicBezTo>
                    <a:pt x="1782" y="899867"/>
                    <a:pt x="93019" y="1021482"/>
                    <a:pt x="220252" y="1066458"/>
                  </a:cubicBezTo>
                  <a:close/>
                </a:path>
              </a:pathLst>
            </a:custGeom>
            <a:solidFill>
              <a:srgbClr val="FFFFFF">
                <a:alpha val="19608"/>
              </a:srgbClr>
            </a:solidFill>
          </p:spPr>
        </p:sp>
        <p:sp>
          <p:nvSpPr>
            <p:cNvPr id="6" name="TextBox 6"/>
            <p:cNvSpPr txBox="1"/>
            <p:nvPr/>
          </p:nvSpPr>
          <p:spPr>
            <a:xfrm>
              <a:off x="0" y="-38100"/>
              <a:ext cx="660400" cy="99662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5400000">
            <a:off x="13224648" y="1808140"/>
            <a:ext cx="3040735" cy="6019556"/>
            <a:chOff x="0" y="0"/>
            <a:chExt cx="660400" cy="1085527"/>
          </a:xfrm>
        </p:grpSpPr>
        <p:sp>
          <p:nvSpPr>
            <p:cNvPr id="8" name="Freeform 8"/>
            <p:cNvSpPr/>
            <p:nvPr/>
          </p:nvSpPr>
          <p:spPr>
            <a:xfrm>
              <a:off x="0" y="0"/>
              <a:ext cx="660400" cy="1085527"/>
            </a:xfrm>
            <a:custGeom>
              <a:avLst/>
              <a:gdLst/>
              <a:ahLst/>
              <a:cxnLst/>
              <a:rect l="l" t="t" r="r" b="b"/>
              <a:pathLst>
                <a:path w="660400" h="1085527">
                  <a:moveTo>
                    <a:pt x="220252" y="1066458"/>
                  </a:moveTo>
                  <a:cubicBezTo>
                    <a:pt x="254109" y="1077972"/>
                    <a:pt x="292600" y="1085527"/>
                    <a:pt x="330378" y="1085527"/>
                  </a:cubicBezTo>
                  <a:cubicBezTo>
                    <a:pt x="368157" y="1085527"/>
                    <a:pt x="404509" y="1079050"/>
                    <a:pt x="438009" y="1067536"/>
                  </a:cubicBezTo>
                  <a:cubicBezTo>
                    <a:pt x="438723" y="1067177"/>
                    <a:pt x="439435" y="1067177"/>
                    <a:pt x="440148" y="1066818"/>
                  </a:cubicBezTo>
                  <a:cubicBezTo>
                    <a:pt x="565955" y="1020762"/>
                    <a:pt x="658618" y="899148"/>
                    <a:pt x="660400" y="750967"/>
                  </a:cubicBezTo>
                  <a:lnTo>
                    <a:pt x="660400" y="0"/>
                  </a:lnTo>
                  <a:lnTo>
                    <a:pt x="0" y="0"/>
                  </a:lnTo>
                  <a:lnTo>
                    <a:pt x="0" y="750410"/>
                  </a:lnTo>
                  <a:cubicBezTo>
                    <a:pt x="1782" y="899867"/>
                    <a:pt x="93019" y="1021482"/>
                    <a:pt x="220252" y="1066458"/>
                  </a:cubicBezTo>
                  <a:close/>
                </a:path>
              </a:pathLst>
            </a:custGeom>
            <a:solidFill>
              <a:srgbClr val="FFFFFF">
                <a:alpha val="19608"/>
              </a:srgbClr>
            </a:solidFill>
          </p:spPr>
        </p:sp>
        <p:sp>
          <p:nvSpPr>
            <p:cNvPr id="9" name="TextBox 9"/>
            <p:cNvSpPr txBox="1"/>
            <p:nvPr/>
          </p:nvSpPr>
          <p:spPr>
            <a:xfrm>
              <a:off x="0" y="-38100"/>
              <a:ext cx="660400" cy="996627"/>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790313" y="3053333"/>
            <a:ext cx="3401681" cy="340166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5758" t="-23804" r="-19947"/>
              </a:stretch>
            </a:blipFill>
          </p:spPr>
        </p:sp>
      </p:grpSp>
      <p:grpSp>
        <p:nvGrpSpPr>
          <p:cNvPr id="12" name="Group 12"/>
          <p:cNvGrpSpPr>
            <a:grpSpLocks noChangeAspect="1"/>
          </p:cNvGrpSpPr>
          <p:nvPr/>
        </p:nvGrpSpPr>
        <p:grpSpPr>
          <a:xfrm>
            <a:off x="9634995" y="3190093"/>
            <a:ext cx="3268077" cy="3268064"/>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62727" t="-31996" r="-93180" b="-38609"/>
              </a:stretch>
            </a:blipFill>
          </p:spPr>
        </p:sp>
      </p:grpSp>
      <p:sp>
        <p:nvSpPr>
          <p:cNvPr id="14" name="TextBox 14"/>
          <p:cNvSpPr txBox="1"/>
          <p:nvPr/>
        </p:nvSpPr>
        <p:spPr>
          <a:xfrm>
            <a:off x="-233956" y="1548234"/>
            <a:ext cx="14668500" cy="819007"/>
          </a:xfrm>
          <a:prstGeom prst="rect">
            <a:avLst/>
          </a:prstGeom>
        </p:spPr>
        <p:txBody>
          <a:bodyPr wrap="square" lIns="0" tIns="0" rIns="0" bIns="0" rtlCol="0" anchor="t">
            <a:spAutoFit/>
          </a:bodyPr>
          <a:lstStyle/>
          <a:p>
            <a:pPr algn="ctr">
              <a:lnSpc>
                <a:spcPts val="5600"/>
              </a:lnSpc>
            </a:pPr>
            <a:r>
              <a:rPr lang="en-US" sz="9600" b="1" dirty="0">
                <a:solidFill>
                  <a:schemeClr val="bg1"/>
                </a:solidFill>
                <a:latin typeface="Montserrat Bold"/>
                <a:ea typeface="Montserrat Bold"/>
                <a:cs typeface="Montserrat Bold"/>
                <a:sym typeface="Montserrat Bold"/>
              </a:rPr>
              <a:t>Market Opportunity </a:t>
            </a:r>
          </a:p>
        </p:txBody>
      </p:sp>
      <p:sp>
        <p:nvSpPr>
          <p:cNvPr id="15" name="TextBox 15"/>
          <p:cNvSpPr txBox="1"/>
          <p:nvPr/>
        </p:nvSpPr>
        <p:spPr>
          <a:xfrm>
            <a:off x="1028700" y="8471414"/>
            <a:ext cx="3430388" cy="363855"/>
          </a:xfrm>
          <a:prstGeom prst="rect">
            <a:avLst/>
          </a:prstGeom>
        </p:spPr>
        <p:txBody>
          <a:bodyPr lIns="0" tIns="0" rIns="0" bIns="0" rtlCol="0" anchor="t">
            <a:spAutoFit/>
          </a:bodyPr>
          <a:lstStyle/>
          <a:p>
            <a:pPr algn="l">
              <a:lnSpc>
                <a:spcPts val="2610"/>
              </a:lnSpc>
            </a:pPr>
            <a:r>
              <a:rPr lang="en-US" sz="3000" spc="-153">
                <a:solidFill>
                  <a:srgbClr val="FFFFFF"/>
                </a:solidFill>
                <a:latin typeface="Inter"/>
                <a:ea typeface="Inter"/>
                <a:cs typeface="Inter"/>
                <a:sym typeface="Inter"/>
              </a:rPr>
              <a:t>Daniel Gallego</a:t>
            </a:r>
          </a:p>
        </p:txBody>
      </p:sp>
      <p:sp>
        <p:nvSpPr>
          <p:cNvPr id="16" name="TextBox 16"/>
          <p:cNvSpPr txBox="1"/>
          <p:nvPr/>
        </p:nvSpPr>
        <p:spPr>
          <a:xfrm>
            <a:off x="12563902" y="8471414"/>
            <a:ext cx="4650851" cy="363855"/>
          </a:xfrm>
          <a:prstGeom prst="rect">
            <a:avLst/>
          </a:prstGeom>
        </p:spPr>
        <p:txBody>
          <a:bodyPr lIns="0" tIns="0" rIns="0" bIns="0" rtlCol="0" anchor="t">
            <a:spAutoFit/>
          </a:bodyPr>
          <a:lstStyle/>
          <a:p>
            <a:pPr algn="r">
              <a:lnSpc>
                <a:spcPts val="2609"/>
              </a:lnSpc>
            </a:pPr>
            <a:r>
              <a:rPr lang="en-US" sz="2999" spc="-152">
                <a:solidFill>
                  <a:srgbClr val="FFFFFF"/>
                </a:solidFill>
                <a:latin typeface="Inter"/>
                <a:ea typeface="Inter"/>
                <a:cs typeface="Inter"/>
                <a:sym typeface="Inter"/>
              </a:rPr>
              <a:t>www.reallygreatsite.com</a:t>
            </a:r>
          </a:p>
        </p:txBody>
      </p:sp>
      <p:sp>
        <p:nvSpPr>
          <p:cNvPr id="17" name="TextBox 17"/>
          <p:cNvSpPr txBox="1"/>
          <p:nvPr/>
        </p:nvSpPr>
        <p:spPr>
          <a:xfrm>
            <a:off x="11049192" y="2670032"/>
            <a:ext cx="5133548" cy="360933"/>
          </a:xfrm>
          <a:prstGeom prst="rect">
            <a:avLst/>
          </a:prstGeom>
        </p:spPr>
        <p:txBody>
          <a:bodyPr wrap="square" lIns="0" tIns="0" rIns="0" bIns="0" rtlCol="0" anchor="t">
            <a:spAutoFit/>
          </a:bodyPr>
          <a:lstStyle/>
          <a:p>
            <a:pPr algn="ctr">
              <a:lnSpc>
                <a:spcPts val="2999"/>
              </a:lnSpc>
            </a:pPr>
            <a:r>
              <a:rPr lang="en-US" sz="2400" dirty="0">
                <a:solidFill>
                  <a:srgbClr val="FFFFFF"/>
                </a:solidFill>
                <a:latin typeface="Inter"/>
                <a:ea typeface="Inter"/>
                <a:cs typeface="Inter"/>
                <a:sym typeface="Inter"/>
              </a:rPr>
              <a:t>@@MO2t$$</a:t>
            </a:r>
          </a:p>
        </p:txBody>
      </p:sp>
      <p:sp>
        <p:nvSpPr>
          <p:cNvPr id="19" name="TextBox 19"/>
          <p:cNvSpPr txBox="1"/>
          <p:nvPr/>
        </p:nvSpPr>
        <p:spPr>
          <a:xfrm>
            <a:off x="4233698" y="3622959"/>
            <a:ext cx="3351998" cy="394532"/>
          </a:xfrm>
          <a:prstGeom prst="rect">
            <a:avLst/>
          </a:prstGeom>
        </p:spPr>
        <p:txBody>
          <a:bodyPr wrap="square" lIns="0" tIns="0" rIns="0" bIns="0" rtlCol="0" anchor="t">
            <a:spAutoFit/>
          </a:bodyPr>
          <a:lstStyle/>
          <a:p>
            <a:pPr algn="l">
              <a:lnSpc>
                <a:spcPts val="3607"/>
              </a:lnSpc>
            </a:pPr>
            <a:r>
              <a:rPr lang="en-US" sz="1600" dirty="0">
                <a:solidFill>
                  <a:srgbClr val="FFFFFF"/>
                </a:solidFill>
                <a:latin typeface="Inter"/>
                <a:ea typeface="Inter"/>
                <a:cs typeface="Inter"/>
                <a:sym typeface="Inter"/>
              </a:rPr>
              <a:t>@@MO1$$</a:t>
            </a:r>
          </a:p>
        </p:txBody>
      </p:sp>
      <p:sp>
        <p:nvSpPr>
          <p:cNvPr id="20" name="TextBox 20"/>
          <p:cNvSpPr txBox="1"/>
          <p:nvPr/>
        </p:nvSpPr>
        <p:spPr>
          <a:xfrm>
            <a:off x="12903072" y="3581190"/>
            <a:ext cx="3725298" cy="394532"/>
          </a:xfrm>
          <a:prstGeom prst="rect">
            <a:avLst/>
          </a:prstGeom>
        </p:spPr>
        <p:txBody>
          <a:bodyPr wrap="square" lIns="0" tIns="0" rIns="0" bIns="0" rtlCol="0" anchor="t">
            <a:spAutoFit/>
          </a:bodyPr>
          <a:lstStyle/>
          <a:p>
            <a:pPr algn="l">
              <a:lnSpc>
                <a:spcPts val="3607"/>
              </a:lnSpc>
            </a:pPr>
            <a:r>
              <a:rPr lang="en-US" sz="1600" dirty="0">
                <a:solidFill>
                  <a:srgbClr val="FFFFFF"/>
                </a:solidFill>
                <a:latin typeface="Inter"/>
                <a:ea typeface="Inter"/>
                <a:cs typeface="Inter"/>
                <a:sym typeface="Inter"/>
              </a:rPr>
              <a:t>@@MO2$$</a:t>
            </a:r>
          </a:p>
        </p:txBody>
      </p:sp>
      <p:sp>
        <p:nvSpPr>
          <p:cNvPr id="21" name="TextBox 17">
            <a:extLst>
              <a:ext uri="{FF2B5EF4-FFF2-40B4-BE49-F238E27FC236}">
                <a16:creationId xmlns:a16="http://schemas.microsoft.com/office/drawing/2014/main" id="{30A144A9-5AB2-3B20-C7BD-6E0D319379E7}"/>
              </a:ext>
            </a:extLst>
          </p:cNvPr>
          <p:cNvSpPr txBox="1"/>
          <p:nvPr/>
        </p:nvSpPr>
        <p:spPr>
          <a:xfrm>
            <a:off x="2318796" y="2686333"/>
            <a:ext cx="5133548" cy="360933"/>
          </a:xfrm>
          <a:prstGeom prst="rect">
            <a:avLst/>
          </a:prstGeom>
        </p:spPr>
        <p:txBody>
          <a:bodyPr wrap="square" lIns="0" tIns="0" rIns="0" bIns="0" rtlCol="0" anchor="t">
            <a:spAutoFit/>
          </a:bodyPr>
          <a:lstStyle/>
          <a:p>
            <a:pPr algn="ctr">
              <a:lnSpc>
                <a:spcPts val="2999"/>
              </a:lnSpc>
            </a:pPr>
            <a:r>
              <a:rPr lang="en-US" sz="2400" dirty="0">
                <a:solidFill>
                  <a:srgbClr val="FFFFFF"/>
                </a:solidFill>
                <a:latin typeface="Inter"/>
                <a:ea typeface="Inter"/>
                <a:cs typeface="Inter"/>
                <a:sym typeface="Inter"/>
              </a:rPr>
              <a:t>@@MO1t$$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028700" y="9153525"/>
            <a:ext cx="16186054" cy="0"/>
          </a:xfrm>
          <a:prstGeom prst="line">
            <a:avLst/>
          </a:prstGeom>
          <a:ln w="28575" cap="flat">
            <a:solidFill>
              <a:srgbClr val="FFFFFF"/>
            </a:solidFill>
            <a:prstDash val="solid"/>
            <a:headEnd type="none" w="sm" len="sm"/>
            <a:tailEnd type="none" w="sm" len="sm"/>
          </a:ln>
        </p:spPr>
      </p:sp>
      <p:sp>
        <p:nvSpPr>
          <p:cNvPr id="3" name="Freeform 3"/>
          <p:cNvSpPr/>
          <p:nvPr/>
        </p:nvSpPr>
        <p:spPr>
          <a:xfrm rot="-840791">
            <a:off x="-913706" y="1293720"/>
            <a:ext cx="7315200" cy="559551"/>
          </a:xfrm>
          <a:custGeom>
            <a:avLst/>
            <a:gdLst/>
            <a:ahLst/>
            <a:cxnLst/>
            <a:rect l="l" t="t" r="r" b="b"/>
            <a:pathLst>
              <a:path w="7315200" h="559551">
                <a:moveTo>
                  <a:pt x="0" y="0"/>
                </a:moveTo>
                <a:lnTo>
                  <a:pt x="7315200" y="0"/>
                </a:lnTo>
                <a:lnTo>
                  <a:pt x="7315200" y="559552"/>
                </a:lnTo>
                <a:lnTo>
                  <a:pt x="0" y="559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1590675"/>
            <a:ext cx="8792619" cy="2173605"/>
          </a:xfrm>
          <a:prstGeom prst="rect">
            <a:avLst/>
          </a:prstGeom>
        </p:spPr>
        <p:txBody>
          <a:bodyPr lIns="0" tIns="0" rIns="0" bIns="0" rtlCol="0" anchor="t">
            <a:spAutoFit/>
          </a:bodyPr>
          <a:lstStyle/>
          <a:p>
            <a:pPr algn="l">
              <a:lnSpc>
                <a:spcPts val="15660"/>
              </a:lnSpc>
            </a:pPr>
            <a:r>
              <a:rPr lang="en-US" sz="18000" b="1" spc="-918">
                <a:solidFill>
                  <a:srgbClr val="FFFFFF"/>
                </a:solidFill>
                <a:latin typeface="Inter Bold"/>
                <a:ea typeface="Inter Bold"/>
                <a:cs typeface="Inter Bold"/>
                <a:sym typeface="Inter Bold"/>
              </a:rPr>
              <a:t>Team</a:t>
            </a:r>
          </a:p>
        </p:txBody>
      </p:sp>
      <p:sp>
        <p:nvSpPr>
          <p:cNvPr id="5" name="TextBox 5"/>
          <p:cNvSpPr txBox="1"/>
          <p:nvPr/>
        </p:nvSpPr>
        <p:spPr>
          <a:xfrm>
            <a:off x="1028700" y="8471414"/>
            <a:ext cx="3430388" cy="363855"/>
          </a:xfrm>
          <a:prstGeom prst="rect">
            <a:avLst/>
          </a:prstGeom>
        </p:spPr>
        <p:txBody>
          <a:bodyPr lIns="0" tIns="0" rIns="0" bIns="0" rtlCol="0" anchor="t">
            <a:spAutoFit/>
          </a:bodyPr>
          <a:lstStyle/>
          <a:p>
            <a:pPr algn="l">
              <a:lnSpc>
                <a:spcPts val="2610"/>
              </a:lnSpc>
            </a:pPr>
            <a:r>
              <a:rPr lang="en-US" sz="3000" spc="-153">
                <a:solidFill>
                  <a:srgbClr val="FFFFFF"/>
                </a:solidFill>
                <a:latin typeface="Inter"/>
                <a:ea typeface="Inter"/>
                <a:cs typeface="Inter"/>
                <a:sym typeface="Inter"/>
              </a:rPr>
              <a:t>Daniel Gallego</a:t>
            </a:r>
          </a:p>
        </p:txBody>
      </p:sp>
      <p:sp>
        <p:nvSpPr>
          <p:cNvPr id="6" name="TextBox 6"/>
          <p:cNvSpPr txBox="1"/>
          <p:nvPr/>
        </p:nvSpPr>
        <p:spPr>
          <a:xfrm>
            <a:off x="12608449" y="8471414"/>
            <a:ext cx="4650851" cy="363855"/>
          </a:xfrm>
          <a:prstGeom prst="rect">
            <a:avLst/>
          </a:prstGeom>
        </p:spPr>
        <p:txBody>
          <a:bodyPr lIns="0" tIns="0" rIns="0" bIns="0" rtlCol="0" anchor="t">
            <a:spAutoFit/>
          </a:bodyPr>
          <a:lstStyle/>
          <a:p>
            <a:pPr algn="r">
              <a:lnSpc>
                <a:spcPts val="2609"/>
              </a:lnSpc>
            </a:pPr>
            <a:r>
              <a:rPr lang="en-US" sz="2999" spc="-152">
                <a:solidFill>
                  <a:srgbClr val="FFFFFF"/>
                </a:solidFill>
                <a:latin typeface="Inter"/>
                <a:ea typeface="Inter"/>
                <a:cs typeface="Inter"/>
                <a:sym typeface="Inter"/>
              </a:rPr>
              <a:t>www.reallygreatsite.com</a:t>
            </a:r>
          </a:p>
        </p:txBody>
      </p:sp>
      <p:grpSp>
        <p:nvGrpSpPr>
          <p:cNvPr id="7" name="Group 7"/>
          <p:cNvGrpSpPr>
            <a:grpSpLocks noChangeAspect="1"/>
          </p:cNvGrpSpPr>
          <p:nvPr/>
        </p:nvGrpSpPr>
        <p:grpSpPr>
          <a:xfrm>
            <a:off x="1028700" y="4343085"/>
            <a:ext cx="3167963" cy="316795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2663" r="-834"/>
              </a:stretch>
            </a:blipFill>
          </p:spPr>
        </p:sp>
      </p:grpSp>
      <p:sp>
        <p:nvSpPr>
          <p:cNvPr id="9" name="TextBox 9"/>
          <p:cNvSpPr txBox="1"/>
          <p:nvPr/>
        </p:nvSpPr>
        <p:spPr>
          <a:xfrm>
            <a:off x="4730205" y="4937897"/>
            <a:ext cx="4022915" cy="1346897"/>
          </a:xfrm>
          <a:prstGeom prst="rect">
            <a:avLst/>
          </a:prstGeom>
        </p:spPr>
        <p:txBody>
          <a:bodyPr lIns="0" tIns="0" rIns="0" bIns="0" rtlCol="0" anchor="t">
            <a:spAutoFit/>
          </a:bodyPr>
          <a:lstStyle/>
          <a:p>
            <a:pPr algn="l">
              <a:lnSpc>
                <a:spcPts val="5285"/>
              </a:lnSpc>
            </a:pPr>
            <a:r>
              <a:rPr lang="en-US" sz="4804" b="1">
                <a:solidFill>
                  <a:srgbClr val="FFFFFF"/>
                </a:solidFill>
                <a:latin typeface="Inter Bold"/>
                <a:ea typeface="Inter Bold"/>
                <a:cs typeface="Inter Bold"/>
                <a:sym typeface="Inter Bold"/>
              </a:rPr>
              <a:t>Noah Schumacher</a:t>
            </a:r>
          </a:p>
        </p:txBody>
      </p:sp>
      <p:sp>
        <p:nvSpPr>
          <p:cNvPr id="10" name="TextBox 10"/>
          <p:cNvSpPr txBox="1"/>
          <p:nvPr/>
        </p:nvSpPr>
        <p:spPr>
          <a:xfrm>
            <a:off x="4750489" y="6470452"/>
            <a:ext cx="4021681" cy="435737"/>
          </a:xfrm>
          <a:prstGeom prst="rect">
            <a:avLst/>
          </a:prstGeom>
        </p:spPr>
        <p:txBody>
          <a:bodyPr lIns="0" tIns="0" rIns="0" bIns="0" rtlCol="0" anchor="t">
            <a:spAutoFit/>
          </a:bodyPr>
          <a:lstStyle/>
          <a:p>
            <a:pPr algn="l">
              <a:lnSpc>
                <a:spcPts val="3304"/>
              </a:lnSpc>
            </a:pPr>
            <a:r>
              <a:rPr lang="en-US" sz="2800">
                <a:solidFill>
                  <a:srgbClr val="FFFFFF"/>
                </a:solidFill>
                <a:latin typeface="Inter"/>
                <a:ea typeface="Inter"/>
                <a:cs typeface="Inter"/>
                <a:sym typeface="Inter"/>
              </a:rPr>
              <a:t>Project Manager</a:t>
            </a:r>
          </a:p>
        </p:txBody>
      </p:sp>
      <p:grpSp>
        <p:nvGrpSpPr>
          <p:cNvPr id="11" name="Group 11"/>
          <p:cNvGrpSpPr>
            <a:grpSpLocks noChangeAspect="1"/>
          </p:cNvGrpSpPr>
          <p:nvPr/>
        </p:nvGrpSpPr>
        <p:grpSpPr>
          <a:xfrm>
            <a:off x="9144000" y="4343085"/>
            <a:ext cx="3167963" cy="3167950"/>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3968" r="-35983"/>
              </a:stretch>
            </a:blipFill>
          </p:spPr>
        </p:sp>
      </p:grpSp>
      <p:sp>
        <p:nvSpPr>
          <p:cNvPr id="13" name="TextBox 13"/>
          <p:cNvSpPr txBox="1"/>
          <p:nvPr/>
        </p:nvSpPr>
        <p:spPr>
          <a:xfrm>
            <a:off x="12845505" y="4937897"/>
            <a:ext cx="4022915" cy="1346897"/>
          </a:xfrm>
          <a:prstGeom prst="rect">
            <a:avLst/>
          </a:prstGeom>
        </p:spPr>
        <p:txBody>
          <a:bodyPr lIns="0" tIns="0" rIns="0" bIns="0" rtlCol="0" anchor="t">
            <a:spAutoFit/>
          </a:bodyPr>
          <a:lstStyle/>
          <a:p>
            <a:pPr algn="l">
              <a:lnSpc>
                <a:spcPts val="5285"/>
              </a:lnSpc>
            </a:pPr>
            <a:r>
              <a:rPr lang="en-US" sz="4804" b="1">
                <a:solidFill>
                  <a:srgbClr val="FFFFFF"/>
                </a:solidFill>
                <a:latin typeface="Inter Bold"/>
                <a:ea typeface="Inter Bold"/>
                <a:cs typeface="Inter Bold"/>
                <a:sym typeface="Inter Bold"/>
              </a:rPr>
              <a:t>Brigitte Schwartz</a:t>
            </a:r>
          </a:p>
        </p:txBody>
      </p:sp>
      <p:sp>
        <p:nvSpPr>
          <p:cNvPr id="14" name="TextBox 14"/>
          <p:cNvSpPr txBox="1"/>
          <p:nvPr/>
        </p:nvSpPr>
        <p:spPr>
          <a:xfrm>
            <a:off x="12865789" y="6470452"/>
            <a:ext cx="4021681" cy="435737"/>
          </a:xfrm>
          <a:prstGeom prst="rect">
            <a:avLst/>
          </a:prstGeom>
        </p:spPr>
        <p:txBody>
          <a:bodyPr lIns="0" tIns="0" rIns="0" bIns="0" rtlCol="0" anchor="t">
            <a:spAutoFit/>
          </a:bodyPr>
          <a:lstStyle/>
          <a:p>
            <a:pPr algn="l">
              <a:lnSpc>
                <a:spcPts val="3304"/>
              </a:lnSpc>
            </a:pPr>
            <a:r>
              <a:rPr lang="en-US" sz="2800">
                <a:solidFill>
                  <a:srgbClr val="FFFFFF"/>
                </a:solidFill>
                <a:latin typeface="Inter"/>
                <a:ea typeface="Inter"/>
                <a:cs typeface="Inter"/>
                <a:sym typeface="Inter"/>
              </a:rPr>
              <a:t>Project Manager</a:t>
            </a:r>
          </a:p>
        </p:txBody>
      </p:sp>
      <p:grpSp>
        <p:nvGrpSpPr>
          <p:cNvPr id="15" name="Group 15"/>
          <p:cNvGrpSpPr/>
          <p:nvPr/>
        </p:nvGrpSpPr>
        <p:grpSpPr>
          <a:xfrm>
            <a:off x="9892448" y="3472432"/>
            <a:ext cx="1671068" cy="167106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00050" cap="sq">
              <a:solidFill>
                <a:srgbClr val="FFFFFF"/>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028700" y="9153525"/>
            <a:ext cx="16186054" cy="0"/>
          </a:xfrm>
          <a:prstGeom prst="line">
            <a:avLst/>
          </a:prstGeom>
          <a:ln w="28575" cap="flat">
            <a:solidFill>
              <a:srgbClr val="FFFFFF"/>
            </a:solidFill>
            <a:prstDash val="solid"/>
            <a:headEnd type="none" w="sm" len="sm"/>
            <a:tailEnd type="none" w="sm" len="sm"/>
          </a:ln>
        </p:spPr>
      </p:sp>
      <p:sp>
        <p:nvSpPr>
          <p:cNvPr id="3" name="Freeform 3"/>
          <p:cNvSpPr/>
          <p:nvPr/>
        </p:nvSpPr>
        <p:spPr>
          <a:xfrm rot="-840791">
            <a:off x="-913706" y="1293720"/>
            <a:ext cx="7315200" cy="559551"/>
          </a:xfrm>
          <a:custGeom>
            <a:avLst/>
            <a:gdLst/>
            <a:ahLst/>
            <a:cxnLst/>
            <a:rect l="l" t="t" r="r" b="b"/>
            <a:pathLst>
              <a:path w="7315200" h="559551">
                <a:moveTo>
                  <a:pt x="0" y="0"/>
                </a:moveTo>
                <a:lnTo>
                  <a:pt x="7315200" y="0"/>
                </a:lnTo>
                <a:lnTo>
                  <a:pt x="7315200" y="559552"/>
                </a:lnTo>
                <a:lnTo>
                  <a:pt x="0" y="559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1590675"/>
            <a:ext cx="8792619" cy="2173605"/>
          </a:xfrm>
          <a:prstGeom prst="rect">
            <a:avLst/>
          </a:prstGeom>
        </p:spPr>
        <p:txBody>
          <a:bodyPr lIns="0" tIns="0" rIns="0" bIns="0" rtlCol="0" anchor="t">
            <a:spAutoFit/>
          </a:bodyPr>
          <a:lstStyle/>
          <a:p>
            <a:pPr algn="l">
              <a:lnSpc>
                <a:spcPts val="15660"/>
              </a:lnSpc>
            </a:pPr>
            <a:r>
              <a:rPr lang="en-US" sz="18000" b="1" spc="-918">
                <a:solidFill>
                  <a:srgbClr val="FFFFFF"/>
                </a:solidFill>
                <a:latin typeface="Inter Bold"/>
                <a:ea typeface="Inter Bold"/>
                <a:cs typeface="Inter Bold"/>
                <a:sym typeface="Inter Bold"/>
              </a:rPr>
              <a:t>Team</a:t>
            </a:r>
          </a:p>
        </p:txBody>
      </p:sp>
      <p:sp>
        <p:nvSpPr>
          <p:cNvPr id="5" name="TextBox 5"/>
          <p:cNvSpPr txBox="1"/>
          <p:nvPr/>
        </p:nvSpPr>
        <p:spPr>
          <a:xfrm>
            <a:off x="1028700" y="8471414"/>
            <a:ext cx="3430388" cy="363855"/>
          </a:xfrm>
          <a:prstGeom prst="rect">
            <a:avLst/>
          </a:prstGeom>
        </p:spPr>
        <p:txBody>
          <a:bodyPr lIns="0" tIns="0" rIns="0" bIns="0" rtlCol="0" anchor="t">
            <a:spAutoFit/>
          </a:bodyPr>
          <a:lstStyle/>
          <a:p>
            <a:pPr algn="l">
              <a:lnSpc>
                <a:spcPts val="2610"/>
              </a:lnSpc>
            </a:pPr>
            <a:r>
              <a:rPr lang="en-US" sz="3000" spc="-153">
                <a:solidFill>
                  <a:srgbClr val="FFFFFF"/>
                </a:solidFill>
                <a:latin typeface="Inter"/>
                <a:ea typeface="Inter"/>
                <a:cs typeface="Inter"/>
                <a:sym typeface="Inter"/>
              </a:rPr>
              <a:t>Daniel Gallego</a:t>
            </a:r>
          </a:p>
        </p:txBody>
      </p:sp>
      <p:sp>
        <p:nvSpPr>
          <p:cNvPr id="6" name="TextBox 6"/>
          <p:cNvSpPr txBox="1"/>
          <p:nvPr/>
        </p:nvSpPr>
        <p:spPr>
          <a:xfrm>
            <a:off x="12531537" y="8471415"/>
            <a:ext cx="4650851" cy="363855"/>
          </a:xfrm>
          <a:prstGeom prst="rect">
            <a:avLst/>
          </a:prstGeom>
        </p:spPr>
        <p:txBody>
          <a:bodyPr lIns="0" tIns="0" rIns="0" bIns="0" rtlCol="0" anchor="t">
            <a:spAutoFit/>
          </a:bodyPr>
          <a:lstStyle/>
          <a:p>
            <a:pPr algn="r">
              <a:lnSpc>
                <a:spcPts val="2609"/>
              </a:lnSpc>
            </a:pPr>
            <a:r>
              <a:rPr lang="en-US" sz="2999" spc="-152">
                <a:solidFill>
                  <a:srgbClr val="FFFFFF"/>
                </a:solidFill>
                <a:latin typeface="Inter"/>
                <a:ea typeface="Inter"/>
                <a:cs typeface="Inter"/>
                <a:sym typeface="Inter"/>
              </a:rPr>
              <a:t>www.reallygreatsite.com</a:t>
            </a:r>
          </a:p>
        </p:txBody>
      </p:sp>
      <p:grpSp>
        <p:nvGrpSpPr>
          <p:cNvPr id="7" name="Group 7"/>
          <p:cNvGrpSpPr>
            <a:grpSpLocks noChangeAspect="1"/>
          </p:cNvGrpSpPr>
          <p:nvPr/>
        </p:nvGrpSpPr>
        <p:grpSpPr>
          <a:xfrm>
            <a:off x="1028700" y="4343085"/>
            <a:ext cx="3167963" cy="316795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8610" b="-18610"/>
              </a:stretch>
            </a:blipFill>
          </p:spPr>
        </p:sp>
      </p:grpSp>
      <p:sp>
        <p:nvSpPr>
          <p:cNvPr id="9" name="TextBox 9"/>
          <p:cNvSpPr txBox="1"/>
          <p:nvPr/>
        </p:nvSpPr>
        <p:spPr>
          <a:xfrm>
            <a:off x="4730205" y="4937897"/>
            <a:ext cx="4022915" cy="1346897"/>
          </a:xfrm>
          <a:prstGeom prst="rect">
            <a:avLst/>
          </a:prstGeom>
        </p:spPr>
        <p:txBody>
          <a:bodyPr lIns="0" tIns="0" rIns="0" bIns="0" rtlCol="0" anchor="t">
            <a:spAutoFit/>
          </a:bodyPr>
          <a:lstStyle/>
          <a:p>
            <a:pPr algn="l">
              <a:lnSpc>
                <a:spcPts val="5285"/>
              </a:lnSpc>
            </a:pPr>
            <a:r>
              <a:rPr lang="en-US" sz="4804" b="1">
                <a:solidFill>
                  <a:srgbClr val="FFFFFF"/>
                </a:solidFill>
                <a:latin typeface="Inter Bold"/>
                <a:ea typeface="Inter Bold"/>
                <a:cs typeface="Inter Bold"/>
                <a:sym typeface="Inter Bold"/>
              </a:rPr>
              <a:t>Noah Schumacher</a:t>
            </a:r>
          </a:p>
        </p:txBody>
      </p:sp>
      <p:sp>
        <p:nvSpPr>
          <p:cNvPr id="10" name="TextBox 10"/>
          <p:cNvSpPr txBox="1"/>
          <p:nvPr/>
        </p:nvSpPr>
        <p:spPr>
          <a:xfrm>
            <a:off x="4750489" y="6470452"/>
            <a:ext cx="4021681" cy="435737"/>
          </a:xfrm>
          <a:prstGeom prst="rect">
            <a:avLst/>
          </a:prstGeom>
        </p:spPr>
        <p:txBody>
          <a:bodyPr lIns="0" tIns="0" rIns="0" bIns="0" rtlCol="0" anchor="t">
            <a:spAutoFit/>
          </a:bodyPr>
          <a:lstStyle/>
          <a:p>
            <a:pPr algn="l">
              <a:lnSpc>
                <a:spcPts val="3304"/>
              </a:lnSpc>
            </a:pPr>
            <a:r>
              <a:rPr lang="en-US" sz="2800">
                <a:solidFill>
                  <a:srgbClr val="FFFFFF"/>
                </a:solidFill>
                <a:latin typeface="Inter"/>
                <a:ea typeface="Inter"/>
                <a:cs typeface="Inter"/>
                <a:sym typeface="Inter"/>
              </a:rPr>
              <a:t>Project Manager</a:t>
            </a:r>
          </a:p>
        </p:txBody>
      </p:sp>
      <p:grpSp>
        <p:nvGrpSpPr>
          <p:cNvPr id="11" name="Group 11"/>
          <p:cNvGrpSpPr>
            <a:grpSpLocks noChangeAspect="1"/>
          </p:cNvGrpSpPr>
          <p:nvPr/>
        </p:nvGrpSpPr>
        <p:grpSpPr>
          <a:xfrm>
            <a:off x="9144000" y="4343085"/>
            <a:ext cx="3167963" cy="3167950"/>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6113" r="-36113"/>
              </a:stretch>
            </a:blipFill>
          </p:spPr>
        </p:sp>
      </p:grpSp>
      <p:sp>
        <p:nvSpPr>
          <p:cNvPr id="13" name="TextBox 13"/>
          <p:cNvSpPr txBox="1"/>
          <p:nvPr/>
        </p:nvSpPr>
        <p:spPr>
          <a:xfrm>
            <a:off x="12845505" y="4937897"/>
            <a:ext cx="4022915" cy="1346897"/>
          </a:xfrm>
          <a:prstGeom prst="rect">
            <a:avLst/>
          </a:prstGeom>
        </p:spPr>
        <p:txBody>
          <a:bodyPr lIns="0" tIns="0" rIns="0" bIns="0" rtlCol="0" anchor="t">
            <a:spAutoFit/>
          </a:bodyPr>
          <a:lstStyle/>
          <a:p>
            <a:pPr algn="l">
              <a:lnSpc>
                <a:spcPts val="5285"/>
              </a:lnSpc>
            </a:pPr>
            <a:r>
              <a:rPr lang="en-US" sz="4804" b="1">
                <a:solidFill>
                  <a:srgbClr val="FFFFFF"/>
                </a:solidFill>
                <a:latin typeface="Inter Bold"/>
                <a:ea typeface="Inter Bold"/>
                <a:cs typeface="Inter Bold"/>
                <a:sym typeface="Inter Bold"/>
              </a:rPr>
              <a:t>Brigitte Schwartz</a:t>
            </a:r>
          </a:p>
        </p:txBody>
      </p:sp>
      <p:sp>
        <p:nvSpPr>
          <p:cNvPr id="14" name="TextBox 14"/>
          <p:cNvSpPr txBox="1"/>
          <p:nvPr/>
        </p:nvSpPr>
        <p:spPr>
          <a:xfrm>
            <a:off x="12865789" y="6470452"/>
            <a:ext cx="4021681" cy="435737"/>
          </a:xfrm>
          <a:prstGeom prst="rect">
            <a:avLst/>
          </a:prstGeom>
        </p:spPr>
        <p:txBody>
          <a:bodyPr lIns="0" tIns="0" rIns="0" bIns="0" rtlCol="0" anchor="t">
            <a:spAutoFit/>
          </a:bodyPr>
          <a:lstStyle/>
          <a:p>
            <a:pPr algn="l">
              <a:lnSpc>
                <a:spcPts val="3304"/>
              </a:lnSpc>
            </a:pPr>
            <a:r>
              <a:rPr lang="en-US" sz="2800">
                <a:solidFill>
                  <a:srgbClr val="FFFFFF"/>
                </a:solidFill>
                <a:latin typeface="Inter"/>
                <a:ea typeface="Inter"/>
                <a:cs typeface="Inter"/>
                <a:sym typeface="Inter"/>
              </a:rPr>
              <a:t>Project Manager</a:t>
            </a:r>
          </a:p>
        </p:txBody>
      </p:sp>
      <p:grpSp>
        <p:nvGrpSpPr>
          <p:cNvPr id="15" name="Group 15"/>
          <p:cNvGrpSpPr/>
          <p:nvPr/>
        </p:nvGrpSpPr>
        <p:grpSpPr>
          <a:xfrm>
            <a:off x="9892448" y="3472432"/>
            <a:ext cx="1671068" cy="167106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00050" cap="sq">
              <a:solidFill>
                <a:srgbClr val="FFFFFF"/>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AutoShape 2"/>
          <p:cNvSpPr/>
          <p:nvPr/>
        </p:nvSpPr>
        <p:spPr>
          <a:xfrm>
            <a:off x="1028700" y="9153525"/>
            <a:ext cx="16186054" cy="0"/>
          </a:xfrm>
          <a:prstGeom prst="line">
            <a:avLst/>
          </a:prstGeom>
          <a:ln w="28575" cap="flat">
            <a:solidFill>
              <a:srgbClr val="FFFFFF"/>
            </a:solidFill>
            <a:prstDash val="solid"/>
            <a:headEnd type="none" w="sm" len="sm"/>
            <a:tailEnd type="none" w="sm" len="sm"/>
          </a:ln>
        </p:spPr>
      </p:sp>
      <p:sp>
        <p:nvSpPr>
          <p:cNvPr id="3" name="Freeform 3"/>
          <p:cNvSpPr/>
          <p:nvPr/>
        </p:nvSpPr>
        <p:spPr>
          <a:xfrm rot="-840791">
            <a:off x="-913706" y="1293720"/>
            <a:ext cx="7315200" cy="559551"/>
          </a:xfrm>
          <a:custGeom>
            <a:avLst/>
            <a:gdLst/>
            <a:ahLst/>
            <a:cxnLst/>
            <a:rect l="l" t="t" r="r" b="b"/>
            <a:pathLst>
              <a:path w="7315200" h="559551">
                <a:moveTo>
                  <a:pt x="0" y="0"/>
                </a:moveTo>
                <a:lnTo>
                  <a:pt x="7315200" y="0"/>
                </a:lnTo>
                <a:lnTo>
                  <a:pt x="7315200" y="559552"/>
                </a:lnTo>
                <a:lnTo>
                  <a:pt x="0" y="5595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1170807" y="3921202"/>
            <a:ext cx="3288281" cy="3797091"/>
            <a:chOff x="0" y="0"/>
            <a:chExt cx="5499100" cy="6350000"/>
          </a:xfrm>
        </p:grpSpPr>
        <p:sp>
          <p:nvSpPr>
            <p:cNvPr id="5" name="Freeform 5"/>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4"/>
              <a:stretch>
                <a:fillRect l="-43498" r="-29711"/>
              </a:stretch>
            </a:blipFill>
          </p:spPr>
        </p:sp>
      </p:grpSp>
      <p:grpSp>
        <p:nvGrpSpPr>
          <p:cNvPr id="6" name="Group 6"/>
          <p:cNvGrpSpPr>
            <a:grpSpLocks noChangeAspect="1"/>
          </p:cNvGrpSpPr>
          <p:nvPr/>
        </p:nvGrpSpPr>
        <p:grpSpPr>
          <a:xfrm>
            <a:off x="4884638" y="3921202"/>
            <a:ext cx="3288281" cy="3797091"/>
            <a:chOff x="0" y="0"/>
            <a:chExt cx="5499100" cy="6350000"/>
          </a:xfrm>
        </p:grpSpPr>
        <p:sp>
          <p:nvSpPr>
            <p:cNvPr id="7" name="Freeform 7"/>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5"/>
              <a:stretch>
                <a:fillRect l="-36496" r="-36496"/>
              </a:stretch>
            </a:blipFill>
          </p:spPr>
        </p:sp>
      </p:grpSp>
      <p:sp>
        <p:nvSpPr>
          <p:cNvPr id="8" name="TextBox 8"/>
          <p:cNvSpPr txBox="1"/>
          <p:nvPr/>
        </p:nvSpPr>
        <p:spPr>
          <a:xfrm>
            <a:off x="1028700" y="1590675"/>
            <a:ext cx="11408832" cy="2173605"/>
          </a:xfrm>
          <a:prstGeom prst="rect">
            <a:avLst/>
          </a:prstGeom>
        </p:spPr>
        <p:txBody>
          <a:bodyPr lIns="0" tIns="0" rIns="0" bIns="0" rtlCol="0" anchor="t">
            <a:spAutoFit/>
          </a:bodyPr>
          <a:lstStyle/>
          <a:p>
            <a:pPr algn="l">
              <a:lnSpc>
                <a:spcPts val="15660"/>
              </a:lnSpc>
            </a:pPr>
            <a:r>
              <a:rPr lang="en-US" sz="18000" b="1" spc="-918">
                <a:solidFill>
                  <a:srgbClr val="FFFFFF"/>
                </a:solidFill>
                <a:latin typeface="Inter Bold"/>
                <a:ea typeface="Inter Bold"/>
                <a:cs typeface="Inter Bold"/>
                <a:sym typeface="Inter Bold"/>
              </a:rPr>
              <a:t>Portfolio</a:t>
            </a:r>
          </a:p>
        </p:txBody>
      </p:sp>
      <p:sp>
        <p:nvSpPr>
          <p:cNvPr id="9" name="TextBox 9"/>
          <p:cNvSpPr txBox="1"/>
          <p:nvPr/>
        </p:nvSpPr>
        <p:spPr>
          <a:xfrm>
            <a:off x="1028700" y="8471414"/>
            <a:ext cx="3430388" cy="363855"/>
          </a:xfrm>
          <a:prstGeom prst="rect">
            <a:avLst/>
          </a:prstGeom>
        </p:spPr>
        <p:txBody>
          <a:bodyPr lIns="0" tIns="0" rIns="0" bIns="0" rtlCol="0" anchor="t">
            <a:spAutoFit/>
          </a:bodyPr>
          <a:lstStyle/>
          <a:p>
            <a:pPr algn="l">
              <a:lnSpc>
                <a:spcPts val="2610"/>
              </a:lnSpc>
            </a:pPr>
            <a:r>
              <a:rPr lang="en-US" sz="3000" spc="-153">
                <a:solidFill>
                  <a:srgbClr val="FFFFFF"/>
                </a:solidFill>
                <a:latin typeface="Inter"/>
                <a:ea typeface="Inter"/>
                <a:cs typeface="Inter"/>
                <a:sym typeface="Inter"/>
              </a:rPr>
              <a:t>Daniel Gallego</a:t>
            </a:r>
          </a:p>
        </p:txBody>
      </p:sp>
      <p:sp>
        <p:nvSpPr>
          <p:cNvPr id="10" name="TextBox 10"/>
          <p:cNvSpPr txBox="1"/>
          <p:nvPr/>
        </p:nvSpPr>
        <p:spPr>
          <a:xfrm>
            <a:off x="12563902" y="8471414"/>
            <a:ext cx="4650851" cy="363855"/>
          </a:xfrm>
          <a:prstGeom prst="rect">
            <a:avLst/>
          </a:prstGeom>
        </p:spPr>
        <p:txBody>
          <a:bodyPr lIns="0" tIns="0" rIns="0" bIns="0" rtlCol="0" anchor="t">
            <a:spAutoFit/>
          </a:bodyPr>
          <a:lstStyle/>
          <a:p>
            <a:pPr algn="r">
              <a:lnSpc>
                <a:spcPts val="2609"/>
              </a:lnSpc>
            </a:pPr>
            <a:r>
              <a:rPr lang="en-US" sz="2999" spc="-152">
                <a:solidFill>
                  <a:srgbClr val="FFFFFF"/>
                </a:solidFill>
                <a:latin typeface="Inter"/>
                <a:ea typeface="Inter"/>
                <a:cs typeface="Inter"/>
                <a:sym typeface="Inter"/>
              </a:rPr>
              <a:t>www.reallygreatsite.com</a:t>
            </a:r>
          </a:p>
        </p:txBody>
      </p:sp>
      <p:sp>
        <p:nvSpPr>
          <p:cNvPr id="11" name="TextBox 11"/>
          <p:cNvSpPr txBox="1"/>
          <p:nvPr/>
        </p:nvSpPr>
        <p:spPr>
          <a:xfrm>
            <a:off x="9121727" y="4201450"/>
            <a:ext cx="7988287" cy="3036571"/>
          </a:xfrm>
          <a:prstGeom prst="rect">
            <a:avLst/>
          </a:prstGeom>
        </p:spPr>
        <p:txBody>
          <a:bodyPr lIns="0" tIns="0" rIns="0" bIns="0" rtlCol="0" anchor="t">
            <a:spAutoFit/>
          </a:bodyPr>
          <a:lstStyle/>
          <a:p>
            <a:pPr algn="l">
              <a:lnSpc>
                <a:spcPts val="4919"/>
              </a:lnSpc>
            </a:pPr>
            <a:r>
              <a:rPr lang="en-US" sz="2399">
                <a:solidFill>
                  <a:srgbClr val="FFFFFF"/>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203</Words>
  <Application>Microsoft Office PowerPoint</Application>
  <PresentationFormat>Custom</PresentationFormat>
  <Paragraphs>62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Montserrat Bold</vt:lpstr>
      <vt:lpstr>Inter Bold</vt:lpstr>
      <vt:lpstr>Calibri</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Dark Pitch Deck Presentation</dc:title>
  <cp:lastModifiedBy>santhoshmrs2004@outlook.com</cp:lastModifiedBy>
  <cp:revision>10</cp:revision>
  <dcterms:created xsi:type="dcterms:W3CDTF">2006-08-16T00:00:00Z</dcterms:created>
  <dcterms:modified xsi:type="dcterms:W3CDTF">2024-11-29T06:07:19Z</dcterms:modified>
  <dc:identifier>DAGXu1kquV0</dc:identifier>
</cp:coreProperties>
</file>